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2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3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4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5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6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6" r:id="rId1"/>
    <p:sldMasterId id="2147483789" r:id="rId2"/>
    <p:sldMasterId id="2147483800" r:id="rId3"/>
    <p:sldMasterId id="2147483821" r:id="rId4"/>
    <p:sldMasterId id="2147483839" r:id="rId5"/>
    <p:sldMasterId id="2147483854" r:id="rId6"/>
    <p:sldMasterId id="2147483932" r:id="rId7"/>
  </p:sldMasterIdLst>
  <p:notesMasterIdLst>
    <p:notesMasterId r:id="rId32"/>
  </p:notesMasterIdLst>
  <p:handoutMasterIdLst>
    <p:handoutMasterId r:id="rId33"/>
  </p:handoutMasterIdLst>
  <p:sldIdLst>
    <p:sldId id="391" r:id="rId8"/>
    <p:sldId id="558" r:id="rId9"/>
    <p:sldId id="663" r:id="rId10"/>
    <p:sldId id="665" r:id="rId11"/>
    <p:sldId id="575" r:id="rId12"/>
    <p:sldId id="664" r:id="rId13"/>
    <p:sldId id="659" r:id="rId14"/>
    <p:sldId id="583" r:id="rId15"/>
    <p:sldId id="634" r:id="rId16"/>
    <p:sldId id="615" r:id="rId17"/>
    <p:sldId id="676" r:id="rId18"/>
    <p:sldId id="616" r:id="rId19"/>
    <p:sldId id="666" r:id="rId20"/>
    <p:sldId id="636" r:id="rId21"/>
    <p:sldId id="675" r:id="rId22"/>
    <p:sldId id="667" r:id="rId23"/>
    <p:sldId id="668" r:id="rId24"/>
    <p:sldId id="669" r:id="rId25"/>
    <p:sldId id="674" r:id="rId26"/>
    <p:sldId id="670" r:id="rId27"/>
    <p:sldId id="671" r:id="rId28"/>
    <p:sldId id="673" r:id="rId29"/>
    <p:sldId id="672" r:id="rId30"/>
    <p:sldId id="570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3A43"/>
    <a:srgbClr val="313133"/>
    <a:srgbClr val="003466"/>
    <a:srgbClr val="787878"/>
    <a:srgbClr val="646464"/>
    <a:srgbClr val="E6E6E6"/>
    <a:srgbClr val="DCDCDC"/>
    <a:srgbClr val="525254"/>
    <a:srgbClr val="B20837"/>
    <a:srgbClr val="0563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44" autoAdjust="0"/>
    <p:restoredTop sz="94605" autoAdjust="0"/>
  </p:normalViewPr>
  <p:slideViewPr>
    <p:cSldViewPr snapToGrid="0" showGuides="1">
      <p:cViewPr varScale="1">
        <p:scale>
          <a:sx n="68" d="100"/>
          <a:sy n="68" d="100"/>
        </p:scale>
        <p:origin x="726" y="60"/>
      </p:cViewPr>
      <p:guideLst>
        <p:guide orient="horz" pos="218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774"/>
    </p:cViewPr>
  </p:sorterViewPr>
  <p:notesViewPr>
    <p:cSldViewPr snapToGrid="0">
      <p:cViewPr varScale="1">
        <p:scale>
          <a:sx n="88" d="100"/>
          <a:sy n="88" d="100"/>
        </p:scale>
        <p:origin x="-3870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viewProps" Target="viewProps.xml"/><Relationship Id="rId8" Type="http://schemas.openxmlformats.org/officeDocument/2006/relationships/slide" Target="slides/slide1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5F226F-8ED5-495D-A17F-2CD75E10BF0C}" type="datetimeFigureOut">
              <a:rPr lang="en-US" smtClean="0"/>
              <a:t>09-Jan-21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AC4FF8-6ED0-4190-AEBB-5AD2583082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3328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42BA45-5BA8-4098-BC1A-EE8A5C9DAADA}" type="datetimeFigureOut">
              <a:rPr lang="en-US" smtClean="0"/>
              <a:t>09-Jan-21</a:t>
            </a:fld>
            <a:endParaRPr lang="en-US" dirty="0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DBCF67-2B39-4494-9A46-CAA40423D8E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66637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84333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מלבן 7"/>
          <p:cNvSpPr/>
          <p:nvPr userDrawn="1"/>
        </p:nvSpPr>
        <p:spPr>
          <a:xfrm>
            <a:off x="0" y="5626384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6" name="מציין מיקום טקסט 4"/>
          <p:cNvSpPr>
            <a:spLocks noGrp="1"/>
          </p:cNvSpPr>
          <p:nvPr>
            <p:ph type="body" sz="quarter" idx="10" hasCustomPrompt="1"/>
          </p:nvPr>
        </p:nvSpPr>
        <p:spPr>
          <a:xfrm>
            <a:off x="535708" y="6045690"/>
            <a:ext cx="5687968" cy="71330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Edit text</a:t>
            </a:r>
          </a:p>
        </p:txBody>
      </p:sp>
      <p:sp>
        <p:nvSpPr>
          <p:cNvPr id="28" name="מלבן 14"/>
          <p:cNvSpPr/>
          <p:nvPr userDrawn="1"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4353733"/>
            <a:ext cx="6326909" cy="1084217"/>
          </a:xfr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5347554"/>
            <a:ext cx="6326909" cy="478380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pic>
        <p:nvPicPr>
          <p:cNvPr id="10" name="תמונה 1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6420"/>
          <a:stretch/>
        </p:blipFill>
        <p:spPr>
          <a:xfrm>
            <a:off x="7334136" y="5723852"/>
            <a:ext cx="1529418" cy="75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318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1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78012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מלבן 7"/>
          <p:cNvSpPr/>
          <p:nvPr userDrawn="1"/>
        </p:nvSpPr>
        <p:spPr>
          <a:xfrm>
            <a:off x="0" y="5626384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6" name="מציין מיקום טקסט 4"/>
          <p:cNvSpPr>
            <a:spLocks noGrp="1"/>
          </p:cNvSpPr>
          <p:nvPr>
            <p:ph type="body" sz="quarter" idx="10" hasCustomPrompt="1"/>
          </p:nvPr>
        </p:nvSpPr>
        <p:spPr>
          <a:xfrm>
            <a:off x="535708" y="6045690"/>
            <a:ext cx="5687968" cy="71330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Edit text</a:t>
            </a:r>
          </a:p>
        </p:txBody>
      </p:sp>
      <p:sp>
        <p:nvSpPr>
          <p:cNvPr id="28" name="מלבן 14"/>
          <p:cNvSpPr/>
          <p:nvPr userDrawn="1"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4353733"/>
            <a:ext cx="6326909" cy="1084217"/>
          </a:xfr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5347554"/>
            <a:ext cx="6326909" cy="478380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pic>
        <p:nvPicPr>
          <p:cNvPr id="10" name="תמונה 1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6420"/>
          <a:stretch/>
        </p:blipFill>
        <p:spPr>
          <a:xfrm>
            <a:off x="7334136" y="5723852"/>
            <a:ext cx="1529418" cy="75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540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1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7362" cy="6584169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מלבן 7"/>
          <p:cNvSpPr/>
          <p:nvPr userDrawn="1"/>
        </p:nvSpPr>
        <p:spPr>
          <a:xfrm>
            <a:off x="0" y="5626384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6" name="מציין מיקום טקסט 4"/>
          <p:cNvSpPr>
            <a:spLocks noGrp="1"/>
          </p:cNvSpPr>
          <p:nvPr>
            <p:ph type="body" sz="quarter" idx="10" hasCustomPrompt="1"/>
          </p:nvPr>
        </p:nvSpPr>
        <p:spPr>
          <a:xfrm>
            <a:off x="535708" y="6045690"/>
            <a:ext cx="5687968" cy="71330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Edit text</a:t>
            </a:r>
          </a:p>
        </p:txBody>
      </p:sp>
      <p:sp>
        <p:nvSpPr>
          <p:cNvPr id="28" name="מלבן 14"/>
          <p:cNvSpPr/>
          <p:nvPr userDrawn="1"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4353733"/>
            <a:ext cx="6326909" cy="1084217"/>
          </a:xfr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5347554"/>
            <a:ext cx="6326909" cy="478380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pic>
        <p:nvPicPr>
          <p:cNvPr id="10" name="תמונה 1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6420"/>
          <a:stretch/>
        </p:blipFill>
        <p:spPr>
          <a:xfrm>
            <a:off x="7334136" y="5723852"/>
            <a:ext cx="1529418" cy="75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1621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01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" y="-2"/>
            <a:ext cx="9144001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מלבן 7"/>
          <p:cNvSpPr/>
          <p:nvPr userDrawn="1"/>
        </p:nvSpPr>
        <p:spPr>
          <a:xfrm>
            <a:off x="0" y="5626384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6" name="מציין מיקום טקסט 4"/>
          <p:cNvSpPr>
            <a:spLocks noGrp="1"/>
          </p:cNvSpPr>
          <p:nvPr>
            <p:ph type="body" sz="quarter" idx="10" hasCustomPrompt="1"/>
          </p:nvPr>
        </p:nvSpPr>
        <p:spPr>
          <a:xfrm>
            <a:off x="535708" y="6045690"/>
            <a:ext cx="5687968" cy="71330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Edit text</a:t>
            </a:r>
          </a:p>
        </p:txBody>
      </p:sp>
      <p:sp>
        <p:nvSpPr>
          <p:cNvPr id="28" name="מלבן 14"/>
          <p:cNvSpPr/>
          <p:nvPr userDrawn="1"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4353733"/>
            <a:ext cx="6326909" cy="1084217"/>
          </a:xfr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5347554"/>
            <a:ext cx="6326909" cy="478380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pic>
        <p:nvPicPr>
          <p:cNvPr id="10" name="תמונה 1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6420"/>
          <a:stretch/>
        </p:blipFill>
        <p:spPr>
          <a:xfrm>
            <a:off x="7334136" y="5723852"/>
            <a:ext cx="1529418" cy="75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785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01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392"/>
            <a:ext cx="9144000" cy="6099048"/>
          </a:xfrm>
          <a:prstGeom prst="rect">
            <a:avLst/>
          </a:prstGeom>
        </p:spPr>
      </p:pic>
      <p:sp>
        <p:nvSpPr>
          <p:cNvPr id="23" name="מלבן 7"/>
          <p:cNvSpPr/>
          <p:nvPr userDrawn="1"/>
        </p:nvSpPr>
        <p:spPr>
          <a:xfrm>
            <a:off x="0" y="5626384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6" name="מציין מיקום טקסט 4"/>
          <p:cNvSpPr>
            <a:spLocks noGrp="1"/>
          </p:cNvSpPr>
          <p:nvPr>
            <p:ph type="body" sz="quarter" idx="10" hasCustomPrompt="1"/>
          </p:nvPr>
        </p:nvSpPr>
        <p:spPr>
          <a:xfrm>
            <a:off x="535708" y="6045690"/>
            <a:ext cx="5687968" cy="71330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Edit text</a:t>
            </a:r>
          </a:p>
        </p:txBody>
      </p:sp>
      <p:sp>
        <p:nvSpPr>
          <p:cNvPr id="28" name="מלבן 14"/>
          <p:cNvSpPr/>
          <p:nvPr userDrawn="1"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4353733"/>
            <a:ext cx="6326909" cy="1084217"/>
          </a:xfr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5347554"/>
            <a:ext cx="6326909" cy="478380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pic>
        <p:nvPicPr>
          <p:cNvPr id="10" name="תמונה 1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6420"/>
          <a:stretch/>
        </p:blipFill>
        <p:spPr>
          <a:xfrm>
            <a:off x="7334136" y="5723852"/>
            <a:ext cx="1529418" cy="75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495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01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4000" cy="6573401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מלבן 7"/>
          <p:cNvSpPr/>
          <p:nvPr userDrawn="1"/>
        </p:nvSpPr>
        <p:spPr>
          <a:xfrm>
            <a:off x="0" y="5626384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6" name="מציין מיקום טקסט 4"/>
          <p:cNvSpPr>
            <a:spLocks noGrp="1"/>
          </p:cNvSpPr>
          <p:nvPr>
            <p:ph type="body" sz="quarter" idx="10" hasCustomPrompt="1"/>
          </p:nvPr>
        </p:nvSpPr>
        <p:spPr>
          <a:xfrm>
            <a:off x="535708" y="6045690"/>
            <a:ext cx="5687968" cy="71330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Edit text</a:t>
            </a:r>
          </a:p>
        </p:txBody>
      </p:sp>
      <p:sp>
        <p:nvSpPr>
          <p:cNvPr id="28" name="מלבן 14"/>
          <p:cNvSpPr/>
          <p:nvPr userDrawn="1"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4353733"/>
            <a:ext cx="6326909" cy="1084217"/>
          </a:xfr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5347554"/>
            <a:ext cx="6326909" cy="478380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pic>
        <p:nvPicPr>
          <p:cNvPr id="10" name="תמונה 1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6420"/>
          <a:stretch/>
        </p:blipFill>
        <p:spPr>
          <a:xfrm>
            <a:off x="7334136" y="5723852"/>
            <a:ext cx="1529418" cy="75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453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01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7973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מלבן 7"/>
          <p:cNvSpPr/>
          <p:nvPr userDrawn="1"/>
        </p:nvSpPr>
        <p:spPr>
          <a:xfrm>
            <a:off x="0" y="5626384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6" name="מציין מיקום טקסט 4"/>
          <p:cNvSpPr>
            <a:spLocks noGrp="1"/>
          </p:cNvSpPr>
          <p:nvPr>
            <p:ph type="body" sz="quarter" idx="10" hasCustomPrompt="1"/>
          </p:nvPr>
        </p:nvSpPr>
        <p:spPr>
          <a:xfrm>
            <a:off x="535708" y="6045690"/>
            <a:ext cx="5687968" cy="71330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Edit text</a:t>
            </a:r>
          </a:p>
        </p:txBody>
      </p:sp>
      <p:sp>
        <p:nvSpPr>
          <p:cNvPr id="28" name="מלבן 14"/>
          <p:cNvSpPr/>
          <p:nvPr userDrawn="1"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4353733"/>
            <a:ext cx="6326909" cy="1084217"/>
          </a:xfr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5347554"/>
            <a:ext cx="6326909" cy="478380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pic>
        <p:nvPicPr>
          <p:cNvPr id="10" name="תמונה 1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6420"/>
          <a:stretch/>
        </p:blipFill>
        <p:spPr>
          <a:xfrm>
            <a:off x="7334136" y="5723852"/>
            <a:ext cx="1529418" cy="75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063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01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236" y="-1"/>
            <a:ext cx="9153236" cy="657973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מלבן 7"/>
          <p:cNvSpPr/>
          <p:nvPr userDrawn="1"/>
        </p:nvSpPr>
        <p:spPr>
          <a:xfrm>
            <a:off x="0" y="5626384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6" name="מציין מיקום טקסט 4"/>
          <p:cNvSpPr>
            <a:spLocks noGrp="1"/>
          </p:cNvSpPr>
          <p:nvPr>
            <p:ph type="body" sz="quarter" idx="10" hasCustomPrompt="1"/>
          </p:nvPr>
        </p:nvSpPr>
        <p:spPr>
          <a:xfrm>
            <a:off x="535708" y="6045690"/>
            <a:ext cx="5687968" cy="71330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Edit text</a:t>
            </a:r>
          </a:p>
        </p:txBody>
      </p:sp>
      <p:sp>
        <p:nvSpPr>
          <p:cNvPr id="28" name="מלבן 14"/>
          <p:cNvSpPr/>
          <p:nvPr userDrawn="1"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4353733"/>
            <a:ext cx="6326909" cy="1084217"/>
          </a:xfr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5347554"/>
            <a:ext cx="6326909" cy="478380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pic>
        <p:nvPicPr>
          <p:cNvPr id="10" name="תמונה 1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6420"/>
          <a:stretch/>
        </p:blipFill>
        <p:spPr>
          <a:xfrm>
            <a:off x="7334136" y="5723852"/>
            <a:ext cx="1529418" cy="75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848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01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236" y="-1484"/>
            <a:ext cx="9153236" cy="6581219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מלבן 7"/>
          <p:cNvSpPr/>
          <p:nvPr userDrawn="1"/>
        </p:nvSpPr>
        <p:spPr>
          <a:xfrm>
            <a:off x="0" y="5626384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6" name="מציין מיקום טקסט 4"/>
          <p:cNvSpPr>
            <a:spLocks noGrp="1"/>
          </p:cNvSpPr>
          <p:nvPr>
            <p:ph type="body" sz="quarter" idx="10" hasCustomPrompt="1"/>
          </p:nvPr>
        </p:nvSpPr>
        <p:spPr>
          <a:xfrm>
            <a:off x="535708" y="6045690"/>
            <a:ext cx="5687968" cy="71330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Edit text</a:t>
            </a:r>
          </a:p>
        </p:txBody>
      </p:sp>
      <p:sp>
        <p:nvSpPr>
          <p:cNvPr id="28" name="מלבן 14"/>
          <p:cNvSpPr/>
          <p:nvPr userDrawn="1"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4353733"/>
            <a:ext cx="6326909" cy="1084217"/>
          </a:xfr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5347554"/>
            <a:ext cx="6326909" cy="478380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pic>
        <p:nvPicPr>
          <p:cNvPr id="10" name="תמונה 1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6420"/>
          <a:stretch/>
        </p:blipFill>
        <p:spPr>
          <a:xfrm>
            <a:off x="7334136" y="5723852"/>
            <a:ext cx="1529418" cy="75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824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01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237" y="9590"/>
            <a:ext cx="9155957" cy="657014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מלבן 7"/>
          <p:cNvSpPr/>
          <p:nvPr userDrawn="1"/>
        </p:nvSpPr>
        <p:spPr>
          <a:xfrm>
            <a:off x="0" y="5626384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6" name="מציין מיקום טקסט 4"/>
          <p:cNvSpPr>
            <a:spLocks noGrp="1"/>
          </p:cNvSpPr>
          <p:nvPr>
            <p:ph type="body" sz="quarter" idx="10" hasCustomPrompt="1"/>
          </p:nvPr>
        </p:nvSpPr>
        <p:spPr>
          <a:xfrm>
            <a:off x="535708" y="6045690"/>
            <a:ext cx="5687968" cy="71330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Edit text</a:t>
            </a:r>
          </a:p>
        </p:txBody>
      </p:sp>
      <p:sp>
        <p:nvSpPr>
          <p:cNvPr id="28" name="מלבן 14"/>
          <p:cNvSpPr/>
          <p:nvPr userDrawn="1"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4353733"/>
            <a:ext cx="6326909" cy="1084217"/>
          </a:xfr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5347554"/>
            <a:ext cx="6326909" cy="478380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pic>
        <p:nvPicPr>
          <p:cNvPr id="10" name="תמונה 1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6420"/>
          <a:stretch/>
        </p:blipFill>
        <p:spPr>
          <a:xfrm>
            <a:off x="7334136" y="5723852"/>
            <a:ext cx="1529418" cy="75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462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01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237" y="0"/>
            <a:ext cx="9153237" cy="657973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מלבן 7"/>
          <p:cNvSpPr/>
          <p:nvPr userDrawn="1"/>
        </p:nvSpPr>
        <p:spPr>
          <a:xfrm>
            <a:off x="0" y="5626384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6" name="מציין מיקום טקסט 4"/>
          <p:cNvSpPr>
            <a:spLocks noGrp="1"/>
          </p:cNvSpPr>
          <p:nvPr>
            <p:ph type="body" sz="quarter" idx="10" hasCustomPrompt="1"/>
          </p:nvPr>
        </p:nvSpPr>
        <p:spPr>
          <a:xfrm>
            <a:off x="535708" y="6045690"/>
            <a:ext cx="5687968" cy="71330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Edit text</a:t>
            </a:r>
          </a:p>
        </p:txBody>
      </p:sp>
      <p:sp>
        <p:nvSpPr>
          <p:cNvPr id="28" name="מלבן 14"/>
          <p:cNvSpPr/>
          <p:nvPr userDrawn="1"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4353733"/>
            <a:ext cx="6326909" cy="1084217"/>
          </a:xfr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5347554"/>
            <a:ext cx="6326909" cy="478380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pic>
        <p:nvPicPr>
          <p:cNvPr id="10" name="תמונה 1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6420"/>
          <a:stretch/>
        </p:blipFill>
        <p:spPr>
          <a:xfrm>
            <a:off x="7334136" y="5723852"/>
            <a:ext cx="1529418" cy="75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5594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02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מלבן 9"/>
          <p:cNvSpPr/>
          <p:nvPr userDrawn="1"/>
        </p:nvSpPr>
        <p:spPr>
          <a:xfrm>
            <a:off x="-8947" y="10800"/>
            <a:ext cx="9152947" cy="657002"/>
          </a:xfrm>
          <a:prstGeom prst="rect">
            <a:avLst/>
          </a:prstGeom>
          <a:gradFill flip="none" rotWithShape="1">
            <a:gsLst>
              <a:gs pos="0">
                <a:srgbClr val="A5A5A5">
                  <a:lumMod val="5000"/>
                  <a:lumOff val="95000"/>
                  <a:alpha val="12000"/>
                </a:srgbClr>
              </a:gs>
              <a:gs pos="66000">
                <a:srgbClr val="A5A5A5">
                  <a:lumMod val="45000"/>
                  <a:lumOff val="55000"/>
                  <a:alpha val="30000"/>
                </a:srgbClr>
              </a:gs>
              <a:gs pos="83000">
                <a:srgbClr val="A5A5A5">
                  <a:lumMod val="45000"/>
                  <a:lumOff val="55000"/>
                  <a:alpha val="47000"/>
                </a:srgbClr>
              </a:gs>
              <a:gs pos="100000">
                <a:srgbClr val="A5A5A5">
                  <a:lumMod val="30000"/>
                  <a:lumOff val="70000"/>
                  <a:alpha val="54000"/>
                </a:srgbClr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7" name="מלבן 6"/>
          <p:cNvSpPr/>
          <p:nvPr userDrawn="1"/>
        </p:nvSpPr>
        <p:spPr>
          <a:xfrm>
            <a:off x="0" y="6579735"/>
            <a:ext cx="7906327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rgbClr val="787878"/>
                </a:solidFill>
                <a:latin typeface="+mn-lt"/>
                <a:cs typeface="Arial" pitchFamily="34" charset="0"/>
              </a:rPr>
              <a:t>© 2015 Ex Libris | Confidential &amp; Proprietary</a:t>
            </a:r>
            <a:endParaRPr lang="en-US" sz="1000" dirty="0">
              <a:solidFill>
                <a:srgbClr val="787878"/>
              </a:solidFill>
              <a:latin typeface="+mn-lt"/>
            </a:endParaRPr>
          </a:p>
        </p:txBody>
      </p:sp>
      <p:sp>
        <p:nvSpPr>
          <p:cNvPr id="11" name="מלבן 10"/>
          <p:cNvSpPr/>
          <p:nvPr userDrawn="1"/>
        </p:nvSpPr>
        <p:spPr>
          <a:xfrm>
            <a:off x="-4474" y="182519"/>
            <a:ext cx="318799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12" name="מלבן 11"/>
          <p:cNvSpPr/>
          <p:nvPr userDrawn="1"/>
        </p:nvSpPr>
        <p:spPr>
          <a:xfrm>
            <a:off x="-4474" y="657002"/>
            <a:ext cx="9148474" cy="10800"/>
          </a:xfrm>
          <a:prstGeom prst="rect">
            <a:avLst/>
          </a:prstGeom>
          <a:gradFill flip="none" rotWithShape="1">
            <a:gsLst>
              <a:gs pos="12000">
                <a:srgbClr val="7200D1"/>
              </a:gs>
              <a:gs pos="0">
                <a:srgbClr val="A22DE8"/>
              </a:gs>
              <a:gs pos="34500">
                <a:srgbClr val="399CDB"/>
              </a:gs>
              <a:gs pos="22000">
                <a:srgbClr val="000086"/>
              </a:gs>
              <a:gs pos="47000">
                <a:srgbClr val="00E9E8"/>
              </a:gs>
              <a:gs pos="68000">
                <a:srgbClr val="B1F900"/>
              </a:gs>
              <a:gs pos="59000">
                <a:srgbClr val="11B920"/>
              </a:gs>
              <a:gs pos="80000">
                <a:srgbClr val="FFFF00"/>
              </a:gs>
              <a:gs pos="89000">
                <a:srgbClr val="FFAB00"/>
              </a:gs>
              <a:gs pos="100000">
                <a:srgbClr val="FF00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313133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14044" y="752605"/>
            <a:ext cx="8282085" cy="5528122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baseline="0">
                <a:latin typeface="+mn-lt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4pPr>
          </a:lstStyle>
          <a:p>
            <a:pPr lvl="0"/>
            <a:r>
              <a:rPr lang="en-US" dirty="0"/>
              <a:t>Edit style</a:t>
            </a:r>
            <a:endParaRPr lang="he-IL" dirty="0"/>
          </a:p>
          <a:p>
            <a:pPr lvl="1"/>
            <a:r>
              <a:rPr lang="en-US" dirty="0"/>
              <a:t>Edit style – 2nd level  </a:t>
            </a:r>
            <a:endParaRPr lang="he-IL" dirty="0"/>
          </a:p>
          <a:p>
            <a:pPr lvl="2"/>
            <a:r>
              <a:rPr lang="en-US" dirty="0"/>
              <a:t>3rd level </a:t>
            </a:r>
            <a:endParaRPr lang="he-IL" dirty="0"/>
          </a:p>
          <a:p>
            <a:pPr lvl="3"/>
            <a:r>
              <a:rPr lang="en-US" dirty="0"/>
              <a:t>4th level</a:t>
            </a:r>
            <a:endParaRPr lang="he-I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39458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9998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מלבן 9"/>
          <p:cNvSpPr/>
          <p:nvPr userDrawn="1"/>
        </p:nvSpPr>
        <p:spPr>
          <a:xfrm>
            <a:off x="-8947" y="10800"/>
            <a:ext cx="9152947" cy="657002"/>
          </a:xfrm>
          <a:prstGeom prst="rect">
            <a:avLst/>
          </a:prstGeom>
          <a:gradFill flip="none" rotWithShape="1">
            <a:gsLst>
              <a:gs pos="0">
                <a:srgbClr val="A5A5A5">
                  <a:lumMod val="5000"/>
                  <a:lumOff val="95000"/>
                  <a:alpha val="12000"/>
                </a:srgbClr>
              </a:gs>
              <a:gs pos="66000">
                <a:srgbClr val="A5A5A5">
                  <a:lumMod val="45000"/>
                  <a:lumOff val="55000"/>
                  <a:alpha val="30000"/>
                </a:srgbClr>
              </a:gs>
              <a:gs pos="83000">
                <a:srgbClr val="A5A5A5">
                  <a:lumMod val="45000"/>
                  <a:lumOff val="55000"/>
                  <a:alpha val="47000"/>
                </a:srgbClr>
              </a:gs>
              <a:gs pos="100000">
                <a:srgbClr val="A5A5A5">
                  <a:lumMod val="30000"/>
                  <a:lumOff val="70000"/>
                  <a:alpha val="54000"/>
                </a:srgbClr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7" name="מלבן 6"/>
          <p:cNvSpPr/>
          <p:nvPr userDrawn="1"/>
        </p:nvSpPr>
        <p:spPr>
          <a:xfrm>
            <a:off x="0" y="6579735"/>
            <a:ext cx="7906327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rgbClr val="787878"/>
                </a:solidFill>
                <a:latin typeface="+mn-lt"/>
                <a:cs typeface="Arial" pitchFamily="34" charset="0"/>
              </a:rPr>
              <a:t>© 2015 Ex Libris | Confidential &amp; Proprietary</a:t>
            </a:r>
            <a:endParaRPr lang="en-US" sz="1000" dirty="0">
              <a:solidFill>
                <a:srgbClr val="787878"/>
              </a:solidFill>
              <a:latin typeface="+mn-lt"/>
            </a:endParaRPr>
          </a:p>
        </p:txBody>
      </p:sp>
      <p:sp>
        <p:nvSpPr>
          <p:cNvPr id="11" name="מלבן 10"/>
          <p:cNvSpPr/>
          <p:nvPr userDrawn="1"/>
        </p:nvSpPr>
        <p:spPr>
          <a:xfrm>
            <a:off x="-4474" y="182519"/>
            <a:ext cx="318799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12" name="מלבן 11"/>
          <p:cNvSpPr/>
          <p:nvPr userDrawn="1"/>
        </p:nvSpPr>
        <p:spPr>
          <a:xfrm>
            <a:off x="-4474" y="657002"/>
            <a:ext cx="9148474" cy="10800"/>
          </a:xfrm>
          <a:prstGeom prst="rect">
            <a:avLst/>
          </a:prstGeom>
          <a:gradFill flip="none" rotWithShape="1">
            <a:gsLst>
              <a:gs pos="12000">
                <a:srgbClr val="7200D1"/>
              </a:gs>
              <a:gs pos="0">
                <a:srgbClr val="A22DE8"/>
              </a:gs>
              <a:gs pos="34500">
                <a:srgbClr val="399CDB"/>
              </a:gs>
              <a:gs pos="22000">
                <a:srgbClr val="000086"/>
              </a:gs>
              <a:gs pos="47000">
                <a:srgbClr val="00E9E8"/>
              </a:gs>
              <a:gs pos="68000">
                <a:srgbClr val="B1F900"/>
              </a:gs>
              <a:gs pos="59000">
                <a:srgbClr val="11B920"/>
              </a:gs>
              <a:gs pos="80000">
                <a:srgbClr val="FFFF00"/>
              </a:gs>
              <a:gs pos="89000">
                <a:srgbClr val="FFAB00"/>
              </a:gs>
              <a:gs pos="100000">
                <a:srgbClr val="FF00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313133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39458" y="6543600"/>
            <a:ext cx="1068202" cy="360000"/>
          </a:xfrm>
        </p:spPr>
        <p:txBody>
          <a:bodyPr/>
          <a:lstStyle>
            <a:lvl1pPr>
              <a:defRPr sz="1000"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able Placeholder 4"/>
          <p:cNvSpPr>
            <a:spLocks noGrp="1"/>
          </p:cNvSpPr>
          <p:nvPr>
            <p:ph type="tbl" sz="quarter" idx="13"/>
          </p:nvPr>
        </p:nvSpPr>
        <p:spPr>
          <a:xfrm>
            <a:off x="314325" y="1100138"/>
            <a:ext cx="8451850" cy="4443412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10423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תמונה 1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8772" y="1954537"/>
            <a:ext cx="2568370" cy="2569464"/>
          </a:xfrm>
          <a:prstGeom prst="flowChartConnector">
            <a:avLst/>
          </a:prstGeom>
        </p:spPr>
      </p:pic>
      <p:sp>
        <p:nvSpPr>
          <p:cNvPr id="16" name="קשת מלאה 15"/>
          <p:cNvSpPr/>
          <p:nvPr userDrawn="1"/>
        </p:nvSpPr>
        <p:spPr>
          <a:xfrm rot="5400000">
            <a:off x="385330" y="1811642"/>
            <a:ext cx="2855254" cy="2855254"/>
          </a:xfrm>
          <a:prstGeom prst="blockArc">
            <a:avLst>
              <a:gd name="adj1" fmla="val 10800000"/>
              <a:gd name="adj2" fmla="val 95653"/>
              <a:gd name="adj3" fmla="val 2531"/>
            </a:avLst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מציין מיקום טקסט 17"/>
          <p:cNvSpPr>
            <a:spLocks noGrp="1"/>
          </p:cNvSpPr>
          <p:nvPr>
            <p:ph type="body" sz="quarter" idx="13" hasCustomPrompt="1"/>
          </p:nvPr>
        </p:nvSpPr>
        <p:spPr>
          <a:xfrm>
            <a:off x="3478491" y="1555423"/>
            <a:ext cx="5172982" cy="3676453"/>
          </a:xfrm>
        </p:spPr>
        <p:txBody>
          <a:bodyPr/>
          <a:lstStyle>
            <a:lvl1pPr marL="0" indent="0">
              <a:buNone/>
              <a:defRPr sz="2400" b="1">
                <a:solidFill>
                  <a:srgbClr val="313133"/>
                </a:solidFill>
                <a:latin typeface="+mn-lt"/>
              </a:defRPr>
            </a:lvl1pPr>
            <a:lvl2pPr marL="0" indent="0">
              <a:buNone/>
              <a:defRPr sz="2000">
                <a:latin typeface="+mn-lt"/>
              </a:defRPr>
            </a:lvl2pPr>
          </a:lstStyle>
          <a:p>
            <a:pPr lvl="0"/>
            <a:r>
              <a:rPr lang="en-US" dirty="0"/>
              <a:t>Edit style - header</a:t>
            </a:r>
            <a:endParaRPr lang="he-IL" dirty="0"/>
          </a:p>
          <a:p>
            <a:pPr lvl="1"/>
            <a:r>
              <a:rPr lang="en-US" dirty="0"/>
              <a:t>2nd level</a:t>
            </a:r>
            <a:endParaRPr lang="he-IL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39458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04651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קשת מלאה 15"/>
          <p:cNvSpPr/>
          <p:nvPr userDrawn="1"/>
        </p:nvSpPr>
        <p:spPr>
          <a:xfrm rot="12358450">
            <a:off x="828787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מציין מיקום טקסט 17"/>
          <p:cNvSpPr>
            <a:spLocks noGrp="1"/>
          </p:cNvSpPr>
          <p:nvPr>
            <p:ph type="body" sz="quarter" idx="13" hasCustomPrompt="1"/>
          </p:nvPr>
        </p:nvSpPr>
        <p:spPr>
          <a:xfrm>
            <a:off x="827947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EDIT STYLE - HEADER</a:t>
            </a:r>
            <a:endParaRPr lang="he-IL" dirty="0"/>
          </a:p>
          <a:p>
            <a:pPr lvl="1"/>
            <a:r>
              <a:rPr lang="en-US" dirty="0"/>
              <a:t>2nd level</a:t>
            </a:r>
            <a:endParaRPr lang="he-IL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45256" y="1323647"/>
            <a:ext cx="1485956" cy="1490472"/>
          </a:xfrm>
          <a:prstGeom prst="ellipse">
            <a:avLst/>
          </a:prstGeom>
          <a:ln w="63500" cap="rnd">
            <a:noFill/>
          </a:ln>
          <a:effectLst/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7234" y="1323647"/>
            <a:ext cx="1492195" cy="1490472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26995" y="1322997"/>
            <a:ext cx="1481856" cy="1490472"/>
          </a:xfrm>
          <a:prstGeom prst="ellipse">
            <a:avLst/>
          </a:prstGeom>
          <a:ln w="63500" cap="rnd">
            <a:noFill/>
          </a:ln>
          <a:effectLst/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79359" y="1322997"/>
            <a:ext cx="1498525" cy="1490472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19" name="קשת מלאה 15"/>
          <p:cNvSpPr/>
          <p:nvPr userDrawn="1"/>
        </p:nvSpPr>
        <p:spPr>
          <a:xfrm rot="15321434">
            <a:off x="2747821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0" name="קשת מלאה 15"/>
          <p:cNvSpPr/>
          <p:nvPr userDrawn="1"/>
        </p:nvSpPr>
        <p:spPr>
          <a:xfrm rot="18740347">
            <a:off x="4743897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1" name="קשת מלאה 15"/>
          <p:cNvSpPr/>
          <p:nvPr userDrawn="1"/>
        </p:nvSpPr>
        <p:spPr>
          <a:xfrm rot="568557">
            <a:off x="6688208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-8947" y="10800"/>
            <a:ext cx="9152947" cy="657002"/>
          </a:xfrm>
          <a:prstGeom prst="rect">
            <a:avLst/>
          </a:prstGeom>
          <a:gradFill flip="none" rotWithShape="1">
            <a:gsLst>
              <a:gs pos="0">
                <a:srgbClr val="A5A5A5">
                  <a:lumMod val="5000"/>
                  <a:lumOff val="95000"/>
                  <a:alpha val="12000"/>
                </a:srgbClr>
              </a:gs>
              <a:gs pos="66000">
                <a:srgbClr val="A5A5A5">
                  <a:lumMod val="45000"/>
                  <a:lumOff val="55000"/>
                  <a:alpha val="30000"/>
                </a:srgbClr>
              </a:gs>
              <a:gs pos="83000">
                <a:srgbClr val="A5A5A5">
                  <a:lumMod val="45000"/>
                  <a:lumOff val="55000"/>
                  <a:alpha val="47000"/>
                </a:srgbClr>
              </a:gs>
              <a:gs pos="100000">
                <a:srgbClr val="A5A5A5">
                  <a:lumMod val="30000"/>
                  <a:lumOff val="70000"/>
                  <a:alpha val="54000"/>
                </a:srgbClr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23" name="מלבן 10"/>
          <p:cNvSpPr/>
          <p:nvPr userDrawn="1"/>
        </p:nvSpPr>
        <p:spPr>
          <a:xfrm>
            <a:off x="-4474" y="182519"/>
            <a:ext cx="318799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4" name="מלבן 11"/>
          <p:cNvSpPr/>
          <p:nvPr userDrawn="1"/>
        </p:nvSpPr>
        <p:spPr>
          <a:xfrm>
            <a:off x="-4474" y="657002"/>
            <a:ext cx="9148474" cy="10800"/>
          </a:xfrm>
          <a:prstGeom prst="rect">
            <a:avLst/>
          </a:prstGeom>
          <a:gradFill flip="none" rotWithShape="1">
            <a:gsLst>
              <a:gs pos="12000">
                <a:srgbClr val="7200D1"/>
              </a:gs>
              <a:gs pos="0">
                <a:srgbClr val="A22DE8"/>
              </a:gs>
              <a:gs pos="34500">
                <a:srgbClr val="399CDB"/>
              </a:gs>
              <a:gs pos="22000">
                <a:srgbClr val="000086"/>
              </a:gs>
              <a:gs pos="47000">
                <a:srgbClr val="00E9E8"/>
              </a:gs>
              <a:gs pos="68000">
                <a:srgbClr val="B1F900"/>
              </a:gs>
              <a:gs pos="59000">
                <a:srgbClr val="11B920"/>
              </a:gs>
              <a:gs pos="80000">
                <a:srgbClr val="FFFF00"/>
              </a:gs>
              <a:gs pos="89000">
                <a:srgbClr val="FFAB00"/>
              </a:gs>
              <a:gs pos="100000">
                <a:srgbClr val="FF00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5" name="Title 1"/>
          <p:cNvSpPr>
            <a:spLocks noGrp="1"/>
          </p:cNvSpPr>
          <p:nvPr>
            <p:ph type="title" hasCustomPrompt="1"/>
          </p:nvPr>
        </p:nvSpPr>
        <p:spPr>
          <a:xfrm>
            <a:off x="414045" y="18352"/>
            <a:ext cx="8282085" cy="633250"/>
          </a:xfrm>
        </p:spPr>
        <p:txBody>
          <a:bodyPr/>
          <a:lstStyle>
            <a:lvl1pPr>
              <a:defRPr>
                <a:solidFill>
                  <a:srgbClr val="313133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cxnSp>
        <p:nvCxnSpPr>
          <p:cNvPr id="26" name="Straight Connector 25"/>
          <p:cNvCxnSpPr/>
          <p:nvPr userDrawn="1"/>
        </p:nvCxnSpPr>
        <p:spPr>
          <a:xfrm>
            <a:off x="917234" y="4199259"/>
            <a:ext cx="1514582" cy="0"/>
          </a:xfrm>
          <a:prstGeom prst="line">
            <a:avLst/>
          </a:prstGeom>
          <a:ln>
            <a:solidFill>
              <a:srgbClr val="3131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מציין מיקום טקסט 17"/>
          <p:cNvSpPr>
            <a:spLocks noGrp="1"/>
          </p:cNvSpPr>
          <p:nvPr>
            <p:ph type="body" sz="quarter" idx="14" hasCustomPrompt="1"/>
          </p:nvPr>
        </p:nvSpPr>
        <p:spPr>
          <a:xfrm>
            <a:off x="2760029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EDIT STYLE - HEADER</a:t>
            </a:r>
            <a:endParaRPr lang="he-IL" dirty="0"/>
          </a:p>
          <a:p>
            <a:pPr lvl="1"/>
            <a:r>
              <a:rPr lang="en-US" dirty="0"/>
              <a:t>2nd level</a:t>
            </a:r>
            <a:endParaRPr lang="he-IL" dirty="0"/>
          </a:p>
        </p:txBody>
      </p:sp>
      <p:cxnSp>
        <p:nvCxnSpPr>
          <p:cNvPr id="28" name="Straight Connector 27"/>
          <p:cNvCxnSpPr/>
          <p:nvPr userDrawn="1"/>
        </p:nvCxnSpPr>
        <p:spPr>
          <a:xfrm>
            <a:off x="2849316" y="4199259"/>
            <a:ext cx="1514582" cy="0"/>
          </a:xfrm>
          <a:prstGeom prst="line">
            <a:avLst/>
          </a:prstGeom>
          <a:ln>
            <a:solidFill>
              <a:srgbClr val="3131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מציין מיקום טקסט 17"/>
          <p:cNvSpPr>
            <a:spLocks noGrp="1"/>
          </p:cNvSpPr>
          <p:nvPr>
            <p:ph type="body" sz="quarter" idx="15" hasCustomPrompt="1"/>
          </p:nvPr>
        </p:nvSpPr>
        <p:spPr>
          <a:xfrm>
            <a:off x="4766639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EDIT STYLE - HEADER</a:t>
            </a:r>
            <a:endParaRPr lang="he-IL" dirty="0"/>
          </a:p>
          <a:p>
            <a:pPr lvl="1"/>
            <a:r>
              <a:rPr lang="en-US" dirty="0"/>
              <a:t>2nd level</a:t>
            </a:r>
            <a:endParaRPr lang="he-IL" dirty="0"/>
          </a:p>
        </p:txBody>
      </p:sp>
      <p:cxnSp>
        <p:nvCxnSpPr>
          <p:cNvPr id="30" name="Straight Connector 29"/>
          <p:cNvCxnSpPr/>
          <p:nvPr userDrawn="1"/>
        </p:nvCxnSpPr>
        <p:spPr>
          <a:xfrm>
            <a:off x="4855926" y="4199259"/>
            <a:ext cx="1514582" cy="0"/>
          </a:xfrm>
          <a:prstGeom prst="line">
            <a:avLst/>
          </a:prstGeom>
          <a:ln>
            <a:solidFill>
              <a:srgbClr val="3131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מציין מיקום טקסט 17"/>
          <p:cNvSpPr>
            <a:spLocks noGrp="1"/>
          </p:cNvSpPr>
          <p:nvPr>
            <p:ph type="body" sz="quarter" idx="16" hasCustomPrompt="1"/>
          </p:nvPr>
        </p:nvSpPr>
        <p:spPr>
          <a:xfrm>
            <a:off x="6703194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EDIT STYLE - HEADER</a:t>
            </a:r>
            <a:endParaRPr lang="he-IL" dirty="0"/>
          </a:p>
          <a:p>
            <a:pPr lvl="1"/>
            <a:r>
              <a:rPr lang="en-US" dirty="0"/>
              <a:t>2nd level</a:t>
            </a:r>
            <a:endParaRPr lang="he-IL" dirty="0"/>
          </a:p>
        </p:txBody>
      </p:sp>
      <p:cxnSp>
        <p:nvCxnSpPr>
          <p:cNvPr id="32" name="Straight Connector 31"/>
          <p:cNvCxnSpPr/>
          <p:nvPr userDrawn="1"/>
        </p:nvCxnSpPr>
        <p:spPr>
          <a:xfrm>
            <a:off x="6792481" y="4199259"/>
            <a:ext cx="1514582" cy="0"/>
          </a:xfrm>
          <a:prstGeom prst="line">
            <a:avLst/>
          </a:prstGeom>
          <a:ln>
            <a:solidFill>
              <a:srgbClr val="3131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 32"/>
          <p:cNvSpPr>
            <a:spLocks noGrp="1"/>
          </p:cNvSpPr>
          <p:nvPr>
            <p:ph type="body" sz="quarter" idx="17"/>
          </p:nvPr>
        </p:nvSpPr>
        <p:spPr>
          <a:xfrm>
            <a:off x="828675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Text Placeholder 32"/>
          <p:cNvSpPr>
            <a:spLocks noGrp="1"/>
          </p:cNvSpPr>
          <p:nvPr>
            <p:ph type="body" sz="quarter" idx="18"/>
          </p:nvPr>
        </p:nvSpPr>
        <p:spPr>
          <a:xfrm>
            <a:off x="2758882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5" name="Text Placeholder 32"/>
          <p:cNvSpPr>
            <a:spLocks noGrp="1"/>
          </p:cNvSpPr>
          <p:nvPr>
            <p:ph type="body" sz="quarter" idx="19"/>
          </p:nvPr>
        </p:nvSpPr>
        <p:spPr>
          <a:xfrm>
            <a:off x="4765492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6" name="Text Placeholder 32"/>
          <p:cNvSpPr>
            <a:spLocks noGrp="1"/>
          </p:cNvSpPr>
          <p:nvPr>
            <p:ph type="body" sz="quarter" idx="20"/>
          </p:nvPr>
        </p:nvSpPr>
        <p:spPr>
          <a:xfrm>
            <a:off x="6718204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Oval 36"/>
          <p:cNvSpPr/>
          <p:nvPr userDrawn="1"/>
        </p:nvSpPr>
        <p:spPr>
          <a:xfrm>
            <a:off x="1941524" y="2530605"/>
            <a:ext cx="429725" cy="429725"/>
          </a:xfrm>
          <a:prstGeom prst="ellipse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+mn-lt"/>
              </a:rPr>
              <a:t>1</a:t>
            </a:r>
          </a:p>
        </p:txBody>
      </p:sp>
      <p:sp>
        <p:nvSpPr>
          <p:cNvPr id="38" name="Oval 37"/>
          <p:cNvSpPr/>
          <p:nvPr userDrawn="1"/>
        </p:nvSpPr>
        <p:spPr>
          <a:xfrm>
            <a:off x="3872627" y="2530605"/>
            <a:ext cx="429725" cy="429725"/>
          </a:xfrm>
          <a:prstGeom prst="ellipse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+mn-lt"/>
              </a:rPr>
              <a:t>2</a:t>
            </a:r>
          </a:p>
        </p:txBody>
      </p:sp>
      <p:sp>
        <p:nvSpPr>
          <p:cNvPr id="39" name="Oval 38"/>
          <p:cNvSpPr/>
          <p:nvPr userDrawn="1"/>
        </p:nvSpPr>
        <p:spPr>
          <a:xfrm>
            <a:off x="5850053" y="2530605"/>
            <a:ext cx="429725" cy="429725"/>
          </a:xfrm>
          <a:prstGeom prst="ellipse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+mn-lt"/>
              </a:rPr>
              <a:t>3</a:t>
            </a:r>
          </a:p>
        </p:txBody>
      </p:sp>
      <p:sp>
        <p:nvSpPr>
          <p:cNvPr id="40" name="Oval 39"/>
          <p:cNvSpPr/>
          <p:nvPr userDrawn="1"/>
        </p:nvSpPr>
        <p:spPr>
          <a:xfrm>
            <a:off x="7791284" y="2530605"/>
            <a:ext cx="429725" cy="429725"/>
          </a:xfrm>
          <a:prstGeom prst="ellipse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+mn-lt"/>
              </a:rPr>
              <a:t>4</a:t>
            </a:r>
          </a:p>
        </p:txBody>
      </p:sp>
      <p:sp>
        <p:nvSpPr>
          <p:cNvPr id="4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39458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19361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 key topic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מלבן 9"/>
          <p:cNvSpPr/>
          <p:nvPr userDrawn="1"/>
        </p:nvSpPr>
        <p:spPr>
          <a:xfrm>
            <a:off x="0" y="-1061"/>
            <a:ext cx="9144000" cy="1762559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0" name="Title 1"/>
          <p:cNvSpPr>
            <a:spLocks noGrp="1"/>
          </p:cNvSpPr>
          <p:nvPr>
            <p:ph type="ctrTitle" hasCustomPrompt="1"/>
          </p:nvPr>
        </p:nvSpPr>
        <p:spPr>
          <a:xfrm>
            <a:off x="675978" y="420554"/>
            <a:ext cx="7772400" cy="1084217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KEY  TOPICS</a:t>
            </a:r>
          </a:p>
        </p:txBody>
      </p:sp>
      <p:sp>
        <p:nvSpPr>
          <p:cNvPr id="40" name="Oval 39"/>
          <p:cNvSpPr/>
          <p:nvPr userDrawn="1"/>
        </p:nvSpPr>
        <p:spPr>
          <a:xfrm>
            <a:off x="7497689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>
              <a:latin typeface="+mn-lt"/>
            </a:endParaRPr>
          </a:p>
        </p:txBody>
      </p:sp>
      <p:sp>
        <p:nvSpPr>
          <p:cNvPr id="41" name="קשת מלאה 15"/>
          <p:cNvSpPr/>
          <p:nvPr userDrawn="1"/>
        </p:nvSpPr>
        <p:spPr>
          <a:xfrm rot="3005273">
            <a:off x="7461401" y="1364334"/>
            <a:ext cx="986977" cy="986977"/>
          </a:xfrm>
          <a:prstGeom prst="blockArc">
            <a:avLst>
              <a:gd name="adj1" fmla="val 18342818"/>
              <a:gd name="adj2" fmla="val 21556913"/>
              <a:gd name="adj3" fmla="val 2963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2" name="Oval 41"/>
          <p:cNvSpPr/>
          <p:nvPr userDrawn="1"/>
        </p:nvSpPr>
        <p:spPr>
          <a:xfrm>
            <a:off x="7557725" y="1460658"/>
            <a:ext cx="794328" cy="794328"/>
          </a:xfrm>
          <a:prstGeom prst="ellipse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>
                <a:latin typeface="+mn-lt"/>
              </a:rPr>
              <a:t>5</a:t>
            </a:r>
          </a:p>
        </p:txBody>
      </p:sp>
      <p:sp>
        <p:nvSpPr>
          <p:cNvPr id="45" name="Oval 44"/>
          <p:cNvSpPr/>
          <p:nvPr userDrawn="1"/>
        </p:nvSpPr>
        <p:spPr>
          <a:xfrm>
            <a:off x="5816366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>
              <a:latin typeface="+mn-lt"/>
            </a:endParaRPr>
          </a:p>
        </p:txBody>
      </p:sp>
      <p:sp>
        <p:nvSpPr>
          <p:cNvPr id="46" name="קשת מלאה 15"/>
          <p:cNvSpPr/>
          <p:nvPr userDrawn="1"/>
        </p:nvSpPr>
        <p:spPr>
          <a:xfrm rot="4914482">
            <a:off x="5780078" y="1364334"/>
            <a:ext cx="986977" cy="986977"/>
          </a:xfrm>
          <a:prstGeom prst="blockArc">
            <a:avLst>
              <a:gd name="adj1" fmla="val 18167769"/>
              <a:gd name="adj2" fmla="val 23349"/>
              <a:gd name="adj3" fmla="val 3017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7" name="Oval 46"/>
          <p:cNvSpPr/>
          <p:nvPr userDrawn="1"/>
        </p:nvSpPr>
        <p:spPr>
          <a:xfrm>
            <a:off x="5876402" y="1460658"/>
            <a:ext cx="794328" cy="794328"/>
          </a:xfrm>
          <a:prstGeom prst="ellipse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>
                <a:latin typeface="+mn-lt"/>
              </a:rPr>
              <a:t>4</a:t>
            </a:r>
          </a:p>
        </p:txBody>
      </p:sp>
      <p:sp>
        <p:nvSpPr>
          <p:cNvPr id="49" name="Oval 48"/>
          <p:cNvSpPr/>
          <p:nvPr userDrawn="1"/>
        </p:nvSpPr>
        <p:spPr>
          <a:xfrm>
            <a:off x="4135045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>
              <a:latin typeface="+mn-lt"/>
            </a:endParaRPr>
          </a:p>
        </p:txBody>
      </p:sp>
      <p:sp>
        <p:nvSpPr>
          <p:cNvPr id="50" name="קשת מלאה 15"/>
          <p:cNvSpPr/>
          <p:nvPr userDrawn="1"/>
        </p:nvSpPr>
        <p:spPr>
          <a:xfrm rot="6784598">
            <a:off x="4098757" y="1364334"/>
            <a:ext cx="986977" cy="986977"/>
          </a:xfrm>
          <a:prstGeom prst="blockArc">
            <a:avLst>
              <a:gd name="adj1" fmla="val 18108136"/>
              <a:gd name="adj2" fmla="val 21548554"/>
              <a:gd name="adj3" fmla="val 3285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1" name="Oval 50"/>
          <p:cNvSpPr/>
          <p:nvPr userDrawn="1"/>
        </p:nvSpPr>
        <p:spPr>
          <a:xfrm>
            <a:off x="4195081" y="1460658"/>
            <a:ext cx="794328" cy="794328"/>
          </a:xfrm>
          <a:prstGeom prst="ellipse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>
                <a:latin typeface="+mn-lt"/>
              </a:rPr>
              <a:t>3</a:t>
            </a:r>
          </a:p>
        </p:txBody>
      </p:sp>
      <p:sp>
        <p:nvSpPr>
          <p:cNvPr id="53" name="Oval 52"/>
          <p:cNvSpPr/>
          <p:nvPr userDrawn="1"/>
        </p:nvSpPr>
        <p:spPr>
          <a:xfrm>
            <a:off x="2453724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>
              <a:latin typeface="+mn-lt"/>
            </a:endParaRPr>
          </a:p>
        </p:txBody>
      </p:sp>
      <p:sp>
        <p:nvSpPr>
          <p:cNvPr id="54" name="קשת מלאה 15"/>
          <p:cNvSpPr/>
          <p:nvPr userDrawn="1"/>
        </p:nvSpPr>
        <p:spPr>
          <a:xfrm rot="9000000">
            <a:off x="2417436" y="1364334"/>
            <a:ext cx="986977" cy="986977"/>
          </a:xfrm>
          <a:prstGeom prst="blockArc">
            <a:avLst>
              <a:gd name="adj1" fmla="val 18341940"/>
              <a:gd name="adj2" fmla="val 61993"/>
              <a:gd name="adj3" fmla="val 3080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5" name="Oval 54"/>
          <p:cNvSpPr/>
          <p:nvPr userDrawn="1"/>
        </p:nvSpPr>
        <p:spPr>
          <a:xfrm>
            <a:off x="2513760" y="1460658"/>
            <a:ext cx="794328" cy="794328"/>
          </a:xfrm>
          <a:prstGeom prst="ellipse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>
                <a:latin typeface="+mn-lt"/>
              </a:rPr>
              <a:t>2</a:t>
            </a:r>
          </a:p>
        </p:txBody>
      </p:sp>
      <p:sp>
        <p:nvSpPr>
          <p:cNvPr id="57" name="Oval 56"/>
          <p:cNvSpPr/>
          <p:nvPr userDrawn="1"/>
        </p:nvSpPr>
        <p:spPr>
          <a:xfrm>
            <a:off x="772403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>
              <a:latin typeface="+mn-lt"/>
            </a:endParaRPr>
          </a:p>
        </p:txBody>
      </p:sp>
      <p:sp>
        <p:nvSpPr>
          <p:cNvPr id="58" name="קשת מלאה 15"/>
          <p:cNvSpPr/>
          <p:nvPr userDrawn="1"/>
        </p:nvSpPr>
        <p:spPr>
          <a:xfrm rot="10800000">
            <a:off x="736115" y="1364334"/>
            <a:ext cx="986977" cy="986977"/>
          </a:xfrm>
          <a:prstGeom prst="blockArc">
            <a:avLst>
              <a:gd name="adj1" fmla="val 18172478"/>
              <a:gd name="adj2" fmla="val 42430"/>
              <a:gd name="adj3" fmla="val 3523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9" name="Oval 58"/>
          <p:cNvSpPr/>
          <p:nvPr userDrawn="1"/>
        </p:nvSpPr>
        <p:spPr>
          <a:xfrm>
            <a:off x="832439" y="1460658"/>
            <a:ext cx="794328" cy="794328"/>
          </a:xfrm>
          <a:prstGeom prst="ellipse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US" sz="3600" b="1" dirty="0">
                <a:latin typeface="+mn-lt"/>
              </a:rPr>
              <a:t>1</a:t>
            </a: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72312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 userDrawn="1"/>
        </p:nvCxnSpPr>
        <p:spPr>
          <a:xfrm>
            <a:off x="2153633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 userDrawn="1"/>
        </p:nvCxnSpPr>
        <p:spPr>
          <a:xfrm>
            <a:off x="3824741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 userDrawn="1"/>
        </p:nvCxnSpPr>
        <p:spPr>
          <a:xfrm>
            <a:off x="5507771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 userDrawn="1"/>
        </p:nvCxnSpPr>
        <p:spPr>
          <a:xfrm>
            <a:off x="7193047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/>
          <p:cNvSpPr>
            <a:spLocks noGrp="1"/>
          </p:cNvSpPr>
          <p:nvPr>
            <p:ph type="body" sz="quarter" idx="25" hasCustomPrompt="1"/>
          </p:nvPr>
        </p:nvSpPr>
        <p:spPr>
          <a:xfrm>
            <a:off x="472366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Text Here</a:t>
            </a:r>
          </a:p>
        </p:txBody>
      </p:sp>
      <p:sp>
        <p:nvSpPr>
          <p:cNvPr id="75" name="Text Placeholder 14"/>
          <p:cNvSpPr>
            <a:spLocks noGrp="1"/>
          </p:cNvSpPr>
          <p:nvPr>
            <p:ph type="body" sz="quarter" idx="26" hasCustomPrompt="1"/>
          </p:nvPr>
        </p:nvSpPr>
        <p:spPr>
          <a:xfrm>
            <a:off x="2153687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Text Here</a:t>
            </a:r>
          </a:p>
        </p:txBody>
      </p:sp>
      <p:sp>
        <p:nvSpPr>
          <p:cNvPr id="76" name="Text Placeholder 14"/>
          <p:cNvSpPr>
            <a:spLocks noGrp="1"/>
          </p:cNvSpPr>
          <p:nvPr>
            <p:ph type="body" sz="quarter" idx="27" hasCustomPrompt="1"/>
          </p:nvPr>
        </p:nvSpPr>
        <p:spPr>
          <a:xfrm>
            <a:off x="3824795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Text Here</a:t>
            </a:r>
          </a:p>
        </p:txBody>
      </p:sp>
      <p:sp>
        <p:nvSpPr>
          <p:cNvPr id="77" name="Text Placeholder 14"/>
          <p:cNvSpPr>
            <a:spLocks noGrp="1"/>
          </p:cNvSpPr>
          <p:nvPr>
            <p:ph type="body" sz="quarter" idx="28" hasCustomPrompt="1"/>
          </p:nvPr>
        </p:nvSpPr>
        <p:spPr>
          <a:xfrm>
            <a:off x="5507825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Text Here</a:t>
            </a:r>
          </a:p>
        </p:txBody>
      </p:sp>
      <p:sp>
        <p:nvSpPr>
          <p:cNvPr id="78" name="Text Placeholder 14"/>
          <p:cNvSpPr>
            <a:spLocks noGrp="1"/>
          </p:cNvSpPr>
          <p:nvPr>
            <p:ph type="body" sz="quarter" idx="29" hasCustomPrompt="1"/>
          </p:nvPr>
        </p:nvSpPr>
        <p:spPr>
          <a:xfrm>
            <a:off x="7193101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Text Here</a:t>
            </a:r>
          </a:p>
        </p:txBody>
      </p:sp>
      <p:sp>
        <p:nvSpPr>
          <p:cNvPr id="79" name="Text Placeholder 14"/>
          <p:cNvSpPr>
            <a:spLocks noGrp="1"/>
          </p:cNvSpPr>
          <p:nvPr>
            <p:ph type="body" sz="quarter" idx="30" hasCustomPrompt="1"/>
          </p:nvPr>
        </p:nvSpPr>
        <p:spPr>
          <a:xfrm>
            <a:off x="472366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/>
              <a:t>You can replace this text with your own.</a:t>
            </a:r>
          </a:p>
        </p:txBody>
      </p:sp>
      <p:sp>
        <p:nvSpPr>
          <p:cNvPr id="80" name="Text Placeholder 14"/>
          <p:cNvSpPr>
            <a:spLocks noGrp="1"/>
          </p:cNvSpPr>
          <p:nvPr>
            <p:ph type="body" sz="quarter" idx="31" hasCustomPrompt="1"/>
          </p:nvPr>
        </p:nvSpPr>
        <p:spPr>
          <a:xfrm>
            <a:off x="2153687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/>
              <a:t>You can replace this text with your own.</a:t>
            </a:r>
          </a:p>
        </p:txBody>
      </p:sp>
      <p:sp>
        <p:nvSpPr>
          <p:cNvPr id="81" name="Text Placeholder 14"/>
          <p:cNvSpPr>
            <a:spLocks noGrp="1"/>
          </p:cNvSpPr>
          <p:nvPr>
            <p:ph type="body" sz="quarter" idx="32" hasCustomPrompt="1"/>
          </p:nvPr>
        </p:nvSpPr>
        <p:spPr>
          <a:xfrm>
            <a:off x="3824795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/>
              <a:t>You can replace this text with your own.</a:t>
            </a:r>
          </a:p>
        </p:txBody>
      </p:sp>
      <p:sp>
        <p:nvSpPr>
          <p:cNvPr id="82" name="Text Placeholder 14"/>
          <p:cNvSpPr>
            <a:spLocks noGrp="1"/>
          </p:cNvSpPr>
          <p:nvPr>
            <p:ph type="body" sz="quarter" idx="33" hasCustomPrompt="1"/>
          </p:nvPr>
        </p:nvSpPr>
        <p:spPr>
          <a:xfrm>
            <a:off x="5507825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/>
              <a:t>You can replace this text with your own.</a:t>
            </a:r>
          </a:p>
        </p:txBody>
      </p:sp>
      <p:sp>
        <p:nvSpPr>
          <p:cNvPr id="83" name="Text Placeholder 14"/>
          <p:cNvSpPr>
            <a:spLocks noGrp="1"/>
          </p:cNvSpPr>
          <p:nvPr>
            <p:ph type="body" sz="quarter" idx="34" hasCustomPrompt="1"/>
          </p:nvPr>
        </p:nvSpPr>
        <p:spPr>
          <a:xfrm>
            <a:off x="7193101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/>
              <a:t>You can replace this text with your own.</a:t>
            </a: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39458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1910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 key topic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מלבן 9"/>
          <p:cNvSpPr/>
          <p:nvPr userDrawn="1"/>
        </p:nvSpPr>
        <p:spPr>
          <a:xfrm>
            <a:off x="0" y="-1061"/>
            <a:ext cx="303757" cy="6580796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92" name="Title 1"/>
          <p:cNvSpPr>
            <a:spLocks noGrp="1"/>
          </p:cNvSpPr>
          <p:nvPr>
            <p:ph type="ctrTitle" hasCustomPrompt="1"/>
          </p:nvPr>
        </p:nvSpPr>
        <p:spPr>
          <a:xfrm>
            <a:off x="675978" y="420554"/>
            <a:ext cx="7772400" cy="1084217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rgbClr val="525254"/>
                </a:solidFill>
                <a:latin typeface="+mn-lt"/>
              </a:defRPr>
            </a:lvl1pPr>
          </a:lstStyle>
          <a:p>
            <a:r>
              <a:rPr lang="en-US" dirty="0"/>
              <a:t>AGENDA/KEY TOPICS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39458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17138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1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מלבן 9"/>
          <p:cNvSpPr/>
          <p:nvPr userDrawn="1"/>
        </p:nvSpPr>
        <p:spPr>
          <a:xfrm>
            <a:off x="0" y="-1061"/>
            <a:ext cx="303757" cy="6580796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38" name="Text Placeholder 14"/>
          <p:cNvSpPr>
            <a:spLocks noGrp="1"/>
          </p:cNvSpPr>
          <p:nvPr>
            <p:ph type="body" sz="quarter" idx="25" hasCustomPrompt="1"/>
          </p:nvPr>
        </p:nvSpPr>
        <p:spPr>
          <a:xfrm>
            <a:off x="480294" y="1441982"/>
            <a:ext cx="6456215" cy="4709436"/>
          </a:xfrm>
        </p:spPr>
        <p:txBody>
          <a:bodyPr lIns="45720" rIns="45720" anchor="t">
            <a:noAutofit/>
          </a:bodyPr>
          <a:lstStyle>
            <a:lvl1pPr marL="285750" indent="-285750" algn="l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4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Text Here</a:t>
            </a:r>
          </a:p>
          <a:p>
            <a:pPr lvl="0"/>
            <a:r>
              <a:rPr lang="en-US" dirty="0"/>
              <a:t>Your Text Here</a:t>
            </a:r>
          </a:p>
          <a:p>
            <a:pPr lvl="0"/>
            <a:r>
              <a:rPr lang="en-US" dirty="0"/>
              <a:t>Your Text Here</a:t>
            </a:r>
          </a:p>
        </p:txBody>
      </p:sp>
      <p:sp>
        <p:nvSpPr>
          <p:cNvPr id="42" name="קשת מלאה 15"/>
          <p:cNvSpPr/>
          <p:nvPr userDrawn="1"/>
        </p:nvSpPr>
        <p:spPr>
          <a:xfrm rot="13696997">
            <a:off x="7070753" y="98313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43" name="Picture 42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61091" y="192870"/>
            <a:ext cx="1490472" cy="1490472"/>
          </a:xfrm>
          <a:prstGeom prst="ellipse">
            <a:avLst/>
          </a:prstGeom>
          <a:ln w="63500" cap="rnd">
            <a:solidFill>
              <a:schemeClr val="bg1"/>
            </a:solidFill>
          </a:ln>
          <a:effectLst/>
        </p:spPr>
      </p:pic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39458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675978" y="420554"/>
            <a:ext cx="7772400" cy="1084217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rgbClr val="313133"/>
                </a:solidFill>
                <a:latin typeface="+mn-lt"/>
              </a:defRPr>
            </a:lvl1pPr>
          </a:lstStyle>
          <a:p>
            <a:r>
              <a:rPr lang="en-US" dirty="0"/>
              <a:t>AGENDA/KEY TOPICS</a:t>
            </a:r>
          </a:p>
        </p:txBody>
      </p:sp>
    </p:spTree>
    <p:extLst>
      <p:ext uri="{BB962C8B-B14F-4D97-AF65-F5344CB8AC3E}">
        <p14:creationId xmlns:p14="http://schemas.microsoft.com/office/powerpoint/2010/main" val="39409712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2 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84333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מלבן 6"/>
          <p:cNvSpPr/>
          <p:nvPr userDrawn="1"/>
        </p:nvSpPr>
        <p:spPr>
          <a:xfrm>
            <a:off x="0" y="6579735"/>
            <a:ext cx="9144000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rgbClr val="787878"/>
                </a:solidFill>
                <a:latin typeface="+mn-lt"/>
                <a:cs typeface="Arial" pitchFamily="34" charset="0"/>
              </a:rPr>
              <a:t>© 2015 Ex Libris | Confidential &amp; Proprietary</a:t>
            </a:r>
            <a:endParaRPr lang="en-US" sz="1000" dirty="0">
              <a:solidFill>
                <a:srgbClr val="787878"/>
              </a:solidFill>
              <a:latin typeface="+mn-lt"/>
            </a:endParaRPr>
          </a:p>
        </p:txBody>
      </p:sp>
      <p:sp>
        <p:nvSpPr>
          <p:cNvPr id="22" name="מלבן 14"/>
          <p:cNvSpPr/>
          <p:nvPr userDrawn="1"/>
        </p:nvSpPr>
        <p:spPr>
          <a:xfrm>
            <a:off x="0" y="5626383"/>
            <a:ext cx="9144000" cy="953352"/>
          </a:xfrm>
          <a:prstGeom prst="rect">
            <a:avLst/>
          </a:prstGeom>
          <a:solidFill>
            <a:srgbClr val="313133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17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1" name="Title 1"/>
          <p:cNvSpPr>
            <a:spLocks noGrp="1"/>
          </p:cNvSpPr>
          <p:nvPr>
            <p:ph type="ctrTitle" hasCustomPrompt="1"/>
          </p:nvPr>
        </p:nvSpPr>
        <p:spPr>
          <a:xfrm>
            <a:off x="526473" y="4353733"/>
            <a:ext cx="6336145" cy="1372812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 Edit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title</a:t>
            </a:r>
          </a:p>
        </p:txBody>
      </p:sp>
      <p:pic>
        <p:nvPicPr>
          <p:cNvPr id="16" name="תמונה 1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6420"/>
          <a:stretch/>
        </p:blipFill>
        <p:spPr>
          <a:xfrm>
            <a:off x="7334136" y="5723852"/>
            <a:ext cx="1529418" cy="75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057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012 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7362" cy="65841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מלבן 6"/>
          <p:cNvSpPr/>
          <p:nvPr userDrawn="1"/>
        </p:nvSpPr>
        <p:spPr>
          <a:xfrm>
            <a:off x="0" y="6579735"/>
            <a:ext cx="9144000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rgbClr val="787878"/>
                </a:solidFill>
                <a:latin typeface="+mn-lt"/>
                <a:cs typeface="Arial" pitchFamily="34" charset="0"/>
              </a:rPr>
              <a:t>© 2015 Ex Libris | Confidential &amp; Proprietary</a:t>
            </a:r>
            <a:endParaRPr lang="en-US" sz="1000" dirty="0">
              <a:solidFill>
                <a:srgbClr val="787878"/>
              </a:solidFill>
              <a:latin typeface="+mn-lt"/>
            </a:endParaRPr>
          </a:p>
        </p:txBody>
      </p:sp>
      <p:sp>
        <p:nvSpPr>
          <p:cNvPr id="22" name="מלבן 14"/>
          <p:cNvSpPr/>
          <p:nvPr userDrawn="1"/>
        </p:nvSpPr>
        <p:spPr>
          <a:xfrm>
            <a:off x="0" y="5626383"/>
            <a:ext cx="9144000" cy="953352"/>
          </a:xfrm>
          <a:prstGeom prst="rect">
            <a:avLst/>
          </a:prstGeom>
          <a:solidFill>
            <a:srgbClr val="313133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17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1" name="Title 1"/>
          <p:cNvSpPr>
            <a:spLocks noGrp="1"/>
          </p:cNvSpPr>
          <p:nvPr>
            <p:ph type="ctrTitle" hasCustomPrompt="1"/>
          </p:nvPr>
        </p:nvSpPr>
        <p:spPr>
          <a:xfrm>
            <a:off x="526473" y="4353733"/>
            <a:ext cx="6336145" cy="1372812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 Edit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title</a:t>
            </a:r>
          </a:p>
        </p:txBody>
      </p:sp>
      <p:pic>
        <p:nvPicPr>
          <p:cNvPr id="16" name="תמונה 1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6420"/>
          <a:stretch/>
        </p:blipFill>
        <p:spPr>
          <a:xfrm>
            <a:off x="7334136" y="5723852"/>
            <a:ext cx="1529418" cy="75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253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012 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" y="-2"/>
            <a:ext cx="9144001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מלבן 6"/>
          <p:cNvSpPr/>
          <p:nvPr userDrawn="1"/>
        </p:nvSpPr>
        <p:spPr>
          <a:xfrm>
            <a:off x="0" y="6579735"/>
            <a:ext cx="9144000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rgbClr val="787878"/>
                </a:solidFill>
                <a:latin typeface="+mn-lt"/>
                <a:cs typeface="Arial" pitchFamily="34" charset="0"/>
              </a:rPr>
              <a:t>© 2015 Ex Libris | Confidential &amp; Proprietary</a:t>
            </a:r>
            <a:endParaRPr lang="en-US" sz="1000" dirty="0">
              <a:solidFill>
                <a:srgbClr val="787878"/>
              </a:solidFill>
              <a:latin typeface="+mn-lt"/>
            </a:endParaRPr>
          </a:p>
        </p:txBody>
      </p:sp>
      <p:sp>
        <p:nvSpPr>
          <p:cNvPr id="22" name="מלבן 14"/>
          <p:cNvSpPr/>
          <p:nvPr userDrawn="1"/>
        </p:nvSpPr>
        <p:spPr>
          <a:xfrm>
            <a:off x="0" y="5626383"/>
            <a:ext cx="9144000" cy="953352"/>
          </a:xfrm>
          <a:prstGeom prst="rect">
            <a:avLst/>
          </a:prstGeom>
          <a:solidFill>
            <a:srgbClr val="313133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17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1" name="Title 1"/>
          <p:cNvSpPr>
            <a:spLocks noGrp="1"/>
          </p:cNvSpPr>
          <p:nvPr>
            <p:ph type="ctrTitle" hasCustomPrompt="1"/>
          </p:nvPr>
        </p:nvSpPr>
        <p:spPr>
          <a:xfrm>
            <a:off x="526473" y="4353733"/>
            <a:ext cx="6336145" cy="1372812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 Edit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title</a:t>
            </a:r>
          </a:p>
        </p:txBody>
      </p:sp>
      <p:pic>
        <p:nvPicPr>
          <p:cNvPr id="16" name="תמונה 1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6420"/>
          <a:stretch/>
        </p:blipFill>
        <p:spPr>
          <a:xfrm>
            <a:off x="7334136" y="5723852"/>
            <a:ext cx="1529418" cy="75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467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12 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62"/>
          <a:stretch/>
        </p:blipFill>
        <p:spPr>
          <a:xfrm>
            <a:off x="-1" y="-25393"/>
            <a:ext cx="9144001" cy="6605127"/>
          </a:xfrm>
          <a:prstGeom prst="rect">
            <a:avLst/>
          </a:prstGeom>
        </p:spPr>
      </p:pic>
      <p:sp>
        <p:nvSpPr>
          <p:cNvPr id="18" name="מלבן 6"/>
          <p:cNvSpPr/>
          <p:nvPr userDrawn="1"/>
        </p:nvSpPr>
        <p:spPr>
          <a:xfrm>
            <a:off x="0" y="6579735"/>
            <a:ext cx="9144000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rgbClr val="787878"/>
                </a:solidFill>
                <a:latin typeface="+mn-lt"/>
                <a:cs typeface="Arial" pitchFamily="34" charset="0"/>
              </a:rPr>
              <a:t>© 2015 Ex Libris | Confidential &amp; Proprietary</a:t>
            </a:r>
            <a:endParaRPr lang="en-US" sz="1000" dirty="0">
              <a:solidFill>
                <a:srgbClr val="787878"/>
              </a:solidFill>
              <a:latin typeface="+mn-lt"/>
            </a:endParaRPr>
          </a:p>
        </p:txBody>
      </p:sp>
      <p:sp>
        <p:nvSpPr>
          <p:cNvPr id="22" name="מלבן 14"/>
          <p:cNvSpPr/>
          <p:nvPr userDrawn="1"/>
        </p:nvSpPr>
        <p:spPr>
          <a:xfrm>
            <a:off x="0" y="5626383"/>
            <a:ext cx="9144000" cy="953352"/>
          </a:xfrm>
          <a:prstGeom prst="rect">
            <a:avLst/>
          </a:prstGeom>
          <a:solidFill>
            <a:srgbClr val="313133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17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1" name="Title 1"/>
          <p:cNvSpPr>
            <a:spLocks noGrp="1"/>
          </p:cNvSpPr>
          <p:nvPr>
            <p:ph type="ctrTitle" hasCustomPrompt="1"/>
          </p:nvPr>
        </p:nvSpPr>
        <p:spPr>
          <a:xfrm>
            <a:off x="526473" y="4353733"/>
            <a:ext cx="6336145" cy="1372812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 Edit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title</a:t>
            </a:r>
          </a:p>
        </p:txBody>
      </p:sp>
      <p:pic>
        <p:nvPicPr>
          <p:cNvPr id="16" name="תמונה 1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6420"/>
          <a:stretch/>
        </p:blipFill>
        <p:spPr>
          <a:xfrm>
            <a:off x="7334136" y="5723852"/>
            <a:ext cx="1529418" cy="75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961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012 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79735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מלבן 6"/>
          <p:cNvSpPr/>
          <p:nvPr userDrawn="1"/>
        </p:nvSpPr>
        <p:spPr>
          <a:xfrm>
            <a:off x="0" y="6579735"/>
            <a:ext cx="9144000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rgbClr val="787878"/>
                </a:solidFill>
                <a:latin typeface="+mn-lt"/>
                <a:cs typeface="Arial" pitchFamily="34" charset="0"/>
              </a:rPr>
              <a:t>© 2015 Ex Libris | Confidential &amp; Proprietary</a:t>
            </a:r>
            <a:endParaRPr lang="en-US" sz="1000" dirty="0">
              <a:solidFill>
                <a:srgbClr val="787878"/>
              </a:solidFill>
              <a:latin typeface="+mn-lt"/>
            </a:endParaRPr>
          </a:p>
        </p:txBody>
      </p:sp>
      <p:sp>
        <p:nvSpPr>
          <p:cNvPr id="22" name="מלבן 14"/>
          <p:cNvSpPr/>
          <p:nvPr userDrawn="1"/>
        </p:nvSpPr>
        <p:spPr>
          <a:xfrm>
            <a:off x="0" y="5626383"/>
            <a:ext cx="9144000" cy="953352"/>
          </a:xfrm>
          <a:prstGeom prst="rect">
            <a:avLst/>
          </a:prstGeom>
          <a:solidFill>
            <a:srgbClr val="313133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17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1" name="Title 1"/>
          <p:cNvSpPr>
            <a:spLocks noGrp="1"/>
          </p:cNvSpPr>
          <p:nvPr>
            <p:ph type="ctrTitle" hasCustomPrompt="1"/>
          </p:nvPr>
        </p:nvSpPr>
        <p:spPr>
          <a:xfrm>
            <a:off x="526473" y="4353733"/>
            <a:ext cx="6336145" cy="1372812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 Edit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title</a:t>
            </a:r>
          </a:p>
        </p:txBody>
      </p:sp>
      <p:pic>
        <p:nvPicPr>
          <p:cNvPr id="16" name="תמונה 1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6420"/>
          <a:stretch/>
        </p:blipFill>
        <p:spPr>
          <a:xfrm>
            <a:off x="7334136" y="5723852"/>
            <a:ext cx="1529418" cy="75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247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012 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236" y="-1"/>
            <a:ext cx="9153236" cy="6579735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מלבן 6"/>
          <p:cNvSpPr/>
          <p:nvPr userDrawn="1"/>
        </p:nvSpPr>
        <p:spPr>
          <a:xfrm>
            <a:off x="0" y="6579735"/>
            <a:ext cx="9144000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rgbClr val="787878"/>
                </a:solidFill>
                <a:latin typeface="+mn-lt"/>
                <a:cs typeface="Arial" pitchFamily="34" charset="0"/>
              </a:rPr>
              <a:t>© 2015 Ex Libris | Confidential &amp; Proprietary</a:t>
            </a:r>
            <a:endParaRPr lang="en-US" sz="1000" dirty="0">
              <a:solidFill>
                <a:srgbClr val="787878"/>
              </a:solidFill>
              <a:latin typeface="+mn-lt"/>
            </a:endParaRPr>
          </a:p>
        </p:txBody>
      </p:sp>
      <p:sp>
        <p:nvSpPr>
          <p:cNvPr id="22" name="מלבן 14"/>
          <p:cNvSpPr/>
          <p:nvPr userDrawn="1"/>
        </p:nvSpPr>
        <p:spPr>
          <a:xfrm>
            <a:off x="0" y="5626383"/>
            <a:ext cx="9144000" cy="953352"/>
          </a:xfrm>
          <a:prstGeom prst="rect">
            <a:avLst/>
          </a:prstGeom>
          <a:solidFill>
            <a:srgbClr val="313133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17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1" name="Title 1"/>
          <p:cNvSpPr>
            <a:spLocks noGrp="1"/>
          </p:cNvSpPr>
          <p:nvPr>
            <p:ph type="ctrTitle" hasCustomPrompt="1"/>
          </p:nvPr>
        </p:nvSpPr>
        <p:spPr>
          <a:xfrm>
            <a:off x="526473" y="4353733"/>
            <a:ext cx="6336145" cy="1372812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 Edit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title</a:t>
            </a:r>
          </a:p>
        </p:txBody>
      </p:sp>
      <p:pic>
        <p:nvPicPr>
          <p:cNvPr id="16" name="תמונה 1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6420"/>
          <a:stretch/>
        </p:blipFill>
        <p:spPr>
          <a:xfrm>
            <a:off x="7334136" y="5723852"/>
            <a:ext cx="1529418" cy="75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009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012 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236" y="-1484"/>
            <a:ext cx="9153236" cy="658121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מלבן 6"/>
          <p:cNvSpPr/>
          <p:nvPr userDrawn="1"/>
        </p:nvSpPr>
        <p:spPr>
          <a:xfrm>
            <a:off x="0" y="6579735"/>
            <a:ext cx="9144000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rgbClr val="787878"/>
                </a:solidFill>
                <a:latin typeface="+mn-lt"/>
                <a:cs typeface="Arial" pitchFamily="34" charset="0"/>
              </a:rPr>
              <a:t>© 2015 Ex Libris | Confidential &amp; Proprietary</a:t>
            </a:r>
            <a:endParaRPr lang="en-US" sz="1000" dirty="0">
              <a:solidFill>
                <a:srgbClr val="787878"/>
              </a:solidFill>
              <a:latin typeface="+mn-lt"/>
            </a:endParaRPr>
          </a:p>
        </p:txBody>
      </p:sp>
      <p:sp>
        <p:nvSpPr>
          <p:cNvPr id="22" name="מלבן 14"/>
          <p:cNvSpPr/>
          <p:nvPr userDrawn="1"/>
        </p:nvSpPr>
        <p:spPr>
          <a:xfrm>
            <a:off x="0" y="5626383"/>
            <a:ext cx="9144000" cy="953352"/>
          </a:xfrm>
          <a:prstGeom prst="rect">
            <a:avLst/>
          </a:prstGeom>
          <a:solidFill>
            <a:srgbClr val="313133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17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1" name="Title 1"/>
          <p:cNvSpPr>
            <a:spLocks noGrp="1"/>
          </p:cNvSpPr>
          <p:nvPr>
            <p:ph type="ctrTitle" hasCustomPrompt="1"/>
          </p:nvPr>
        </p:nvSpPr>
        <p:spPr>
          <a:xfrm>
            <a:off x="526473" y="4353733"/>
            <a:ext cx="6336145" cy="1372812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 Edit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title</a:t>
            </a:r>
          </a:p>
        </p:txBody>
      </p:sp>
      <p:pic>
        <p:nvPicPr>
          <p:cNvPr id="16" name="תמונה 1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6420"/>
          <a:stretch/>
        </p:blipFill>
        <p:spPr>
          <a:xfrm>
            <a:off x="7334136" y="5723852"/>
            <a:ext cx="1529418" cy="75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621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012 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237" y="354"/>
            <a:ext cx="9168828" cy="6579381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מלבן 6"/>
          <p:cNvSpPr/>
          <p:nvPr userDrawn="1"/>
        </p:nvSpPr>
        <p:spPr>
          <a:xfrm>
            <a:off x="0" y="6579735"/>
            <a:ext cx="9144000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rgbClr val="787878"/>
                </a:solidFill>
                <a:latin typeface="+mn-lt"/>
                <a:cs typeface="Arial" pitchFamily="34" charset="0"/>
              </a:rPr>
              <a:t>© 2015 Ex Libris | Confidential &amp; Proprietary</a:t>
            </a:r>
            <a:endParaRPr lang="en-US" sz="1000" dirty="0">
              <a:solidFill>
                <a:srgbClr val="787878"/>
              </a:solidFill>
              <a:latin typeface="+mn-lt"/>
            </a:endParaRPr>
          </a:p>
        </p:txBody>
      </p:sp>
      <p:sp>
        <p:nvSpPr>
          <p:cNvPr id="22" name="מלבן 14"/>
          <p:cNvSpPr/>
          <p:nvPr userDrawn="1"/>
        </p:nvSpPr>
        <p:spPr>
          <a:xfrm>
            <a:off x="0" y="5626383"/>
            <a:ext cx="9144000" cy="953352"/>
          </a:xfrm>
          <a:prstGeom prst="rect">
            <a:avLst/>
          </a:prstGeom>
          <a:solidFill>
            <a:srgbClr val="313133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17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1" name="Title 1"/>
          <p:cNvSpPr>
            <a:spLocks noGrp="1"/>
          </p:cNvSpPr>
          <p:nvPr>
            <p:ph type="ctrTitle" hasCustomPrompt="1"/>
          </p:nvPr>
        </p:nvSpPr>
        <p:spPr>
          <a:xfrm>
            <a:off x="526473" y="4353733"/>
            <a:ext cx="6336145" cy="1372812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 Edit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title</a:t>
            </a:r>
          </a:p>
        </p:txBody>
      </p:sp>
      <p:pic>
        <p:nvPicPr>
          <p:cNvPr id="16" name="תמונה 1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6420"/>
          <a:stretch/>
        </p:blipFill>
        <p:spPr>
          <a:xfrm>
            <a:off x="7334136" y="5723852"/>
            <a:ext cx="1529418" cy="75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716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012 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237" y="0"/>
            <a:ext cx="9153237" cy="6579735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מלבן 6"/>
          <p:cNvSpPr/>
          <p:nvPr userDrawn="1"/>
        </p:nvSpPr>
        <p:spPr>
          <a:xfrm>
            <a:off x="0" y="6579735"/>
            <a:ext cx="9144000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rgbClr val="787878"/>
                </a:solidFill>
                <a:latin typeface="+mn-lt"/>
                <a:cs typeface="Arial" pitchFamily="34" charset="0"/>
              </a:rPr>
              <a:t>© 2015 Ex Libris | Confidential &amp; Proprietary</a:t>
            </a:r>
            <a:endParaRPr lang="en-US" sz="1000" dirty="0">
              <a:solidFill>
                <a:srgbClr val="787878"/>
              </a:solidFill>
              <a:latin typeface="+mn-lt"/>
            </a:endParaRPr>
          </a:p>
        </p:txBody>
      </p:sp>
      <p:sp>
        <p:nvSpPr>
          <p:cNvPr id="22" name="מלבן 14"/>
          <p:cNvSpPr/>
          <p:nvPr userDrawn="1"/>
        </p:nvSpPr>
        <p:spPr>
          <a:xfrm>
            <a:off x="0" y="5626383"/>
            <a:ext cx="9144000" cy="953352"/>
          </a:xfrm>
          <a:prstGeom prst="rect">
            <a:avLst/>
          </a:prstGeom>
          <a:solidFill>
            <a:srgbClr val="313133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17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1" name="Title 1"/>
          <p:cNvSpPr>
            <a:spLocks noGrp="1"/>
          </p:cNvSpPr>
          <p:nvPr>
            <p:ph type="ctrTitle" hasCustomPrompt="1"/>
          </p:nvPr>
        </p:nvSpPr>
        <p:spPr>
          <a:xfrm>
            <a:off x="526473" y="4353733"/>
            <a:ext cx="6336145" cy="1372812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 Edit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title</a:t>
            </a:r>
          </a:p>
        </p:txBody>
      </p:sp>
      <p:pic>
        <p:nvPicPr>
          <p:cNvPr id="16" name="תמונה 1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6420"/>
          <a:stretch/>
        </p:blipFill>
        <p:spPr>
          <a:xfrm>
            <a:off x="7334136" y="5723852"/>
            <a:ext cx="1529418" cy="75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666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4 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84333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מלבן 14"/>
          <p:cNvSpPr/>
          <p:nvPr userDrawn="1"/>
        </p:nvSpPr>
        <p:spPr>
          <a:xfrm>
            <a:off x="0" y="3759748"/>
            <a:ext cx="9144000" cy="1750037"/>
          </a:xfrm>
          <a:prstGeom prst="rect">
            <a:avLst/>
          </a:prstGeom>
          <a:solidFill>
            <a:srgbClr val="525254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0" y="5910110"/>
            <a:ext cx="9144000" cy="960570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endParaRPr lang="en-US" dirty="0">
              <a:latin typeface="+mn-lt"/>
            </a:endParaRPr>
          </a:p>
        </p:txBody>
      </p:sp>
      <p:sp>
        <p:nvSpPr>
          <p:cNvPr id="15" name="מלבן 14"/>
          <p:cNvSpPr/>
          <p:nvPr userDrawn="1"/>
        </p:nvSpPr>
        <p:spPr>
          <a:xfrm>
            <a:off x="0" y="5509785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pic>
        <p:nvPicPr>
          <p:cNvPr id="19" name="תמונה 1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6420"/>
          <a:stretch/>
        </p:blipFill>
        <p:spPr>
          <a:xfrm>
            <a:off x="7334136" y="6003781"/>
            <a:ext cx="1529418" cy="758413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75936"/>
            <a:ext cx="7772400" cy="1084217"/>
          </a:xfrm>
        </p:spPr>
        <p:txBody>
          <a:bodyPr anchor="t">
            <a:noAutofit/>
          </a:bodyPr>
          <a:lstStyle>
            <a:lvl1pPr indent="-457200" algn="ctr">
              <a:lnSpc>
                <a:spcPts val="3840"/>
              </a:lnSpc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5092" y="4594885"/>
            <a:ext cx="7573817" cy="3937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2400" b="0" u="sng" dirty="0"/>
              <a:t>xxxx@exlibrisgroup.com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33572847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14 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78012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מלבן 14"/>
          <p:cNvSpPr/>
          <p:nvPr userDrawn="1"/>
        </p:nvSpPr>
        <p:spPr>
          <a:xfrm>
            <a:off x="0" y="3759748"/>
            <a:ext cx="9144000" cy="1750037"/>
          </a:xfrm>
          <a:prstGeom prst="rect">
            <a:avLst/>
          </a:prstGeom>
          <a:solidFill>
            <a:srgbClr val="525254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0" y="5910110"/>
            <a:ext cx="9144000" cy="960570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endParaRPr lang="en-US" dirty="0">
              <a:latin typeface="+mn-lt"/>
            </a:endParaRPr>
          </a:p>
        </p:txBody>
      </p:sp>
      <p:sp>
        <p:nvSpPr>
          <p:cNvPr id="15" name="מלבן 14"/>
          <p:cNvSpPr/>
          <p:nvPr userDrawn="1"/>
        </p:nvSpPr>
        <p:spPr>
          <a:xfrm>
            <a:off x="0" y="5509785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pic>
        <p:nvPicPr>
          <p:cNvPr id="19" name="תמונה 1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6420"/>
          <a:stretch/>
        </p:blipFill>
        <p:spPr>
          <a:xfrm>
            <a:off x="7334136" y="6003781"/>
            <a:ext cx="1529418" cy="758413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75936"/>
            <a:ext cx="7772400" cy="1084217"/>
          </a:xfrm>
        </p:spPr>
        <p:txBody>
          <a:bodyPr anchor="t">
            <a:noAutofit/>
          </a:bodyPr>
          <a:lstStyle>
            <a:lvl1pPr indent="-457200" algn="ctr">
              <a:lnSpc>
                <a:spcPts val="3840"/>
              </a:lnSpc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5092" y="4594885"/>
            <a:ext cx="7573817" cy="3937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2400" b="0" u="sng" dirty="0"/>
              <a:t>xxxx@exlibrisgroup.com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15728972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014 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7362" cy="658416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מלבן 14"/>
          <p:cNvSpPr/>
          <p:nvPr userDrawn="1"/>
        </p:nvSpPr>
        <p:spPr>
          <a:xfrm>
            <a:off x="0" y="3759748"/>
            <a:ext cx="9144000" cy="1750037"/>
          </a:xfrm>
          <a:prstGeom prst="rect">
            <a:avLst/>
          </a:prstGeom>
          <a:solidFill>
            <a:srgbClr val="525254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0" y="5910110"/>
            <a:ext cx="9144000" cy="960570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endParaRPr lang="en-US" dirty="0">
              <a:latin typeface="+mn-lt"/>
            </a:endParaRPr>
          </a:p>
        </p:txBody>
      </p:sp>
      <p:sp>
        <p:nvSpPr>
          <p:cNvPr id="15" name="מלבן 14"/>
          <p:cNvSpPr/>
          <p:nvPr userDrawn="1"/>
        </p:nvSpPr>
        <p:spPr>
          <a:xfrm>
            <a:off x="0" y="5509785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pic>
        <p:nvPicPr>
          <p:cNvPr id="19" name="תמונה 1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6420"/>
          <a:stretch/>
        </p:blipFill>
        <p:spPr>
          <a:xfrm>
            <a:off x="7334136" y="6003781"/>
            <a:ext cx="1529418" cy="758413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75936"/>
            <a:ext cx="7772400" cy="1084217"/>
          </a:xfrm>
        </p:spPr>
        <p:txBody>
          <a:bodyPr anchor="t">
            <a:noAutofit/>
          </a:bodyPr>
          <a:lstStyle>
            <a:lvl1pPr indent="-457200" algn="ctr">
              <a:lnSpc>
                <a:spcPts val="3840"/>
              </a:lnSpc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5092" y="4594885"/>
            <a:ext cx="7573817" cy="3937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2400" b="0" u="sng" dirty="0"/>
              <a:t>xxxx@exlibrisgroup.com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300252653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014 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" y="-2"/>
            <a:ext cx="9144001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מלבן 14"/>
          <p:cNvSpPr/>
          <p:nvPr userDrawn="1"/>
        </p:nvSpPr>
        <p:spPr>
          <a:xfrm>
            <a:off x="0" y="3759748"/>
            <a:ext cx="9144000" cy="1750037"/>
          </a:xfrm>
          <a:prstGeom prst="rect">
            <a:avLst/>
          </a:prstGeom>
          <a:solidFill>
            <a:srgbClr val="525254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0" y="5910110"/>
            <a:ext cx="9144000" cy="960570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endParaRPr lang="en-US" dirty="0">
              <a:latin typeface="+mn-lt"/>
            </a:endParaRPr>
          </a:p>
        </p:txBody>
      </p:sp>
      <p:sp>
        <p:nvSpPr>
          <p:cNvPr id="15" name="מלבן 14"/>
          <p:cNvSpPr/>
          <p:nvPr userDrawn="1"/>
        </p:nvSpPr>
        <p:spPr>
          <a:xfrm>
            <a:off x="0" y="5509785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pic>
        <p:nvPicPr>
          <p:cNvPr id="19" name="תמונה 1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6420"/>
          <a:stretch/>
        </p:blipFill>
        <p:spPr>
          <a:xfrm>
            <a:off x="7334136" y="6003781"/>
            <a:ext cx="1529418" cy="758413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75936"/>
            <a:ext cx="7772400" cy="1084217"/>
          </a:xfrm>
        </p:spPr>
        <p:txBody>
          <a:bodyPr anchor="t">
            <a:noAutofit/>
          </a:bodyPr>
          <a:lstStyle>
            <a:lvl1pPr indent="-457200" algn="ctr">
              <a:lnSpc>
                <a:spcPts val="3840"/>
              </a:lnSpc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5092" y="4594885"/>
            <a:ext cx="7573817" cy="3937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2400" b="0" u="sng" dirty="0"/>
              <a:t>xxxx@exlibrisgroup.com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369180564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014 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392"/>
            <a:ext cx="9144000" cy="6099048"/>
          </a:xfrm>
          <a:prstGeom prst="rect">
            <a:avLst/>
          </a:prstGeom>
        </p:spPr>
      </p:pic>
      <p:sp>
        <p:nvSpPr>
          <p:cNvPr id="12" name="מלבן 14"/>
          <p:cNvSpPr/>
          <p:nvPr userDrawn="1"/>
        </p:nvSpPr>
        <p:spPr>
          <a:xfrm>
            <a:off x="0" y="3759748"/>
            <a:ext cx="9144000" cy="1750037"/>
          </a:xfrm>
          <a:prstGeom prst="rect">
            <a:avLst/>
          </a:prstGeom>
          <a:solidFill>
            <a:srgbClr val="525254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0" y="5910110"/>
            <a:ext cx="9144000" cy="960570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endParaRPr lang="en-US" dirty="0">
              <a:latin typeface="+mn-lt"/>
            </a:endParaRPr>
          </a:p>
        </p:txBody>
      </p:sp>
      <p:sp>
        <p:nvSpPr>
          <p:cNvPr id="15" name="מלבן 14"/>
          <p:cNvSpPr/>
          <p:nvPr userDrawn="1"/>
        </p:nvSpPr>
        <p:spPr>
          <a:xfrm>
            <a:off x="0" y="5509785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pic>
        <p:nvPicPr>
          <p:cNvPr id="19" name="תמונה 1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6420"/>
          <a:stretch/>
        </p:blipFill>
        <p:spPr>
          <a:xfrm>
            <a:off x="7334136" y="6003781"/>
            <a:ext cx="1529418" cy="758413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75936"/>
            <a:ext cx="7772400" cy="1084217"/>
          </a:xfrm>
        </p:spPr>
        <p:txBody>
          <a:bodyPr anchor="t">
            <a:noAutofit/>
          </a:bodyPr>
          <a:lstStyle>
            <a:lvl1pPr indent="-457200" algn="ctr">
              <a:lnSpc>
                <a:spcPts val="3840"/>
              </a:lnSpc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5092" y="4594885"/>
            <a:ext cx="7573817" cy="3937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2400" b="0" u="sng" dirty="0"/>
              <a:t>xxxx@exlibrisgroup.com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44150749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14 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4000" cy="657340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מלבן 14"/>
          <p:cNvSpPr/>
          <p:nvPr userDrawn="1"/>
        </p:nvSpPr>
        <p:spPr>
          <a:xfrm>
            <a:off x="0" y="3759748"/>
            <a:ext cx="9144000" cy="1750037"/>
          </a:xfrm>
          <a:prstGeom prst="rect">
            <a:avLst/>
          </a:prstGeom>
          <a:solidFill>
            <a:srgbClr val="525254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0" y="5910110"/>
            <a:ext cx="9144000" cy="960570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endParaRPr lang="en-US" dirty="0">
              <a:latin typeface="+mn-lt"/>
            </a:endParaRPr>
          </a:p>
        </p:txBody>
      </p:sp>
      <p:sp>
        <p:nvSpPr>
          <p:cNvPr id="15" name="מלבן 14"/>
          <p:cNvSpPr/>
          <p:nvPr userDrawn="1"/>
        </p:nvSpPr>
        <p:spPr>
          <a:xfrm>
            <a:off x="0" y="5509785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pic>
        <p:nvPicPr>
          <p:cNvPr id="19" name="תמונה 1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6420"/>
          <a:stretch/>
        </p:blipFill>
        <p:spPr>
          <a:xfrm>
            <a:off x="7334136" y="6003781"/>
            <a:ext cx="1529418" cy="758413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75936"/>
            <a:ext cx="7772400" cy="1084217"/>
          </a:xfrm>
        </p:spPr>
        <p:txBody>
          <a:bodyPr anchor="t">
            <a:noAutofit/>
          </a:bodyPr>
          <a:lstStyle>
            <a:lvl1pPr indent="-457200" algn="ctr">
              <a:lnSpc>
                <a:spcPts val="3840"/>
              </a:lnSpc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5092" y="4594885"/>
            <a:ext cx="7573817" cy="3937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2400" b="0" u="sng" dirty="0"/>
              <a:t>xxxx@exlibrisgroup.com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76074617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014 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7973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מלבן 14"/>
          <p:cNvSpPr/>
          <p:nvPr userDrawn="1"/>
        </p:nvSpPr>
        <p:spPr>
          <a:xfrm>
            <a:off x="0" y="3759748"/>
            <a:ext cx="9144000" cy="1750037"/>
          </a:xfrm>
          <a:prstGeom prst="rect">
            <a:avLst/>
          </a:prstGeom>
          <a:solidFill>
            <a:srgbClr val="525254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0" y="5910110"/>
            <a:ext cx="9144000" cy="960570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endParaRPr lang="en-US" dirty="0">
              <a:latin typeface="+mn-lt"/>
            </a:endParaRPr>
          </a:p>
        </p:txBody>
      </p:sp>
      <p:sp>
        <p:nvSpPr>
          <p:cNvPr id="15" name="מלבן 14"/>
          <p:cNvSpPr/>
          <p:nvPr userDrawn="1"/>
        </p:nvSpPr>
        <p:spPr>
          <a:xfrm>
            <a:off x="0" y="5509785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pic>
        <p:nvPicPr>
          <p:cNvPr id="19" name="תמונה 1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6420"/>
          <a:stretch/>
        </p:blipFill>
        <p:spPr>
          <a:xfrm>
            <a:off x="7334136" y="6003781"/>
            <a:ext cx="1529418" cy="758413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75936"/>
            <a:ext cx="7772400" cy="1084217"/>
          </a:xfrm>
        </p:spPr>
        <p:txBody>
          <a:bodyPr anchor="t">
            <a:noAutofit/>
          </a:bodyPr>
          <a:lstStyle>
            <a:lvl1pPr indent="-457200" algn="ctr">
              <a:lnSpc>
                <a:spcPts val="3840"/>
              </a:lnSpc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5092" y="4594885"/>
            <a:ext cx="7573817" cy="3937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2400" b="0" u="sng" dirty="0"/>
              <a:t>xxxx@exlibrisgroup.com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46077582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014 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236" y="-1"/>
            <a:ext cx="9153236" cy="657973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מלבן 14"/>
          <p:cNvSpPr/>
          <p:nvPr userDrawn="1"/>
        </p:nvSpPr>
        <p:spPr>
          <a:xfrm>
            <a:off x="0" y="3759748"/>
            <a:ext cx="9144000" cy="1750037"/>
          </a:xfrm>
          <a:prstGeom prst="rect">
            <a:avLst/>
          </a:prstGeom>
          <a:solidFill>
            <a:srgbClr val="525254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0" y="5910110"/>
            <a:ext cx="9144000" cy="960570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endParaRPr lang="en-US" dirty="0">
              <a:latin typeface="+mn-lt"/>
            </a:endParaRPr>
          </a:p>
        </p:txBody>
      </p:sp>
      <p:sp>
        <p:nvSpPr>
          <p:cNvPr id="15" name="מלבן 14"/>
          <p:cNvSpPr/>
          <p:nvPr userDrawn="1"/>
        </p:nvSpPr>
        <p:spPr>
          <a:xfrm>
            <a:off x="0" y="5509785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pic>
        <p:nvPicPr>
          <p:cNvPr id="19" name="תמונה 1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6420"/>
          <a:stretch/>
        </p:blipFill>
        <p:spPr>
          <a:xfrm>
            <a:off x="7334136" y="6003781"/>
            <a:ext cx="1529418" cy="758413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75936"/>
            <a:ext cx="7772400" cy="1084217"/>
          </a:xfrm>
        </p:spPr>
        <p:txBody>
          <a:bodyPr anchor="t">
            <a:noAutofit/>
          </a:bodyPr>
          <a:lstStyle>
            <a:lvl1pPr indent="-457200" algn="ctr">
              <a:lnSpc>
                <a:spcPts val="3840"/>
              </a:lnSpc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5092" y="4594885"/>
            <a:ext cx="7573817" cy="3937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2400" b="0" u="sng" dirty="0"/>
              <a:t>xxxx@exlibrisgroup.com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28577508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014 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236" y="-1484"/>
            <a:ext cx="9153236" cy="658121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מלבן 14"/>
          <p:cNvSpPr/>
          <p:nvPr userDrawn="1"/>
        </p:nvSpPr>
        <p:spPr>
          <a:xfrm>
            <a:off x="0" y="3759748"/>
            <a:ext cx="9144000" cy="1750037"/>
          </a:xfrm>
          <a:prstGeom prst="rect">
            <a:avLst/>
          </a:prstGeom>
          <a:solidFill>
            <a:srgbClr val="525254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0" y="5910110"/>
            <a:ext cx="9144000" cy="960570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endParaRPr lang="en-US" dirty="0">
              <a:latin typeface="+mn-lt"/>
            </a:endParaRPr>
          </a:p>
        </p:txBody>
      </p:sp>
      <p:sp>
        <p:nvSpPr>
          <p:cNvPr id="15" name="מלבן 14"/>
          <p:cNvSpPr/>
          <p:nvPr userDrawn="1"/>
        </p:nvSpPr>
        <p:spPr>
          <a:xfrm>
            <a:off x="0" y="5509785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pic>
        <p:nvPicPr>
          <p:cNvPr id="19" name="תמונה 1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6420"/>
          <a:stretch/>
        </p:blipFill>
        <p:spPr>
          <a:xfrm>
            <a:off x="7334136" y="6003781"/>
            <a:ext cx="1529418" cy="758413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75936"/>
            <a:ext cx="7772400" cy="1084217"/>
          </a:xfrm>
        </p:spPr>
        <p:txBody>
          <a:bodyPr anchor="t">
            <a:noAutofit/>
          </a:bodyPr>
          <a:lstStyle>
            <a:lvl1pPr indent="-457200" algn="ctr">
              <a:lnSpc>
                <a:spcPts val="3840"/>
              </a:lnSpc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5092" y="4594885"/>
            <a:ext cx="7573817" cy="3937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2400" b="0" u="sng" dirty="0"/>
              <a:t>xxxx@exlibrisgroup.com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220549461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014 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237" y="354"/>
            <a:ext cx="9155957" cy="657014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מלבן 14"/>
          <p:cNvSpPr/>
          <p:nvPr userDrawn="1"/>
        </p:nvSpPr>
        <p:spPr>
          <a:xfrm>
            <a:off x="0" y="3759748"/>
            <a:ext cx="9144000" cy="1750037"/>
          </a:xfrm>
          <a:prstGeom prst="rect">
            <a:avLst/>
          </a:prstGeom>
          <a:solidFill>
            <a:srgbClr val="525254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0" y="5910110"/>
            <a:ext cx="9144000" cy="960570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endParaRPr lang="en-US" dirty="0">
              <a:latin typeface="+mn-lt"/>
            </a:endParaRPr>
          </a:p>
        </p:txBody>
      </p:sp>
      <p:sp>
        <p:nvSpPr>
          <p:cNvPr id="15" name="מלבן 14"/>
          <p:cNvSpPr/>
          <p:nvPr userDrawn="1"/>
        </p:nvSpPr>
        <p:spPr>
          <a:xfrm>
            <a:off x="0" y="5509785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pic>
        <p:nvPicPr>
          <p:cNvPr id="19" name="תמונה 1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6420"/>
          <a:stretch/>
        </p:blipFill>
        <p:spPr>
          <a:xfrm>
            <a:off x="7334136" y="6003781"/>
            <a:ext cx="1529418" cy="758413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75936"/>
            <a:ext cx="7772400" cy="1084217"/>
          </a:xfrm>
        </p:spPr>
        <p:txBody>
          <a:bodyPr anchor="t">
            <a:noAutofit/>
          </a:bodyPr>
          <a:lstStyle>
            <a:lvl1pPr indent="-457200" algn="ctr">
              <a:lnSpc>
                <a:spcPts val="3840"/>
              </a:lnSpc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5092" y="4594885"/>
            <a:ext cx="7573817" cy="3937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2400" b="0" u="sng" dirty="0"/>
              <a:t>xxxx@exlibrisgroup.com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198123095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014 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237" y="0"/>
            <a:ext cx="9153237" cy="657973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מלבן 14"/>
          <p:cNvSpPr/>
          <p:nvPr userDrawn="1"/>
        </p:nvSpPr>
        <p:spPr>
          <a:xfrm>
            <a:off x="0" y="3759748"/>
            <a:ext cx="9144000" cy="1750037"/>
          </a:xfrm>
          <a:prstGeom prst="rect">
            <a:avLst/>
          </a:prstGeom>
          <a:solidFill>
            <a:srgbClr val="525254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0" y="5910110"/>
            <a:ext cx="9144000" cy="960570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endParaRPr lang="en-US" dirty="0">
              <a:latin typeface="+mn-lt"/>
            </a:endParaRPr>
          </a:p>
        </p:txBody>
      </p:sp>
      <p:sp>
        <p:nvSpPr>
          <p:cNvPr id="15" name="מלבן 14"/>
          <p:cNvSpPr/>
          <p:nvPr userDrawn="1"/>
        </p:nvSpPr>
        <p:spPr>
          <a:xfrm>
            <a:off x="0" y="5509785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pic>
        <p:nvPicPr>
          <p:cNvPr id="19" name="תמונה 1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6420"/>
          <a:stretch/>
        </p:blipFill>
        <p:spPr>
          <a:xfrm>
            <a:off x="7334136" y="6003781"/>
            <a:ext cx="1529418" cy="758413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75936"/>
            <a:ext cx="7772400" cy="1084217"/>
          </a:xfrm>
        </p:spPr>
        <p:txBody>
          <a:bodyPr anchor="t">
            <a:noAutofit/>
          </a:bodyPr>
          <a:lstStyle>
            <a:lvl1pPr indent="-457200" algn="ctr">
              <a:lnSpc>
                <a:spcPts val="3840"/>
              </a:lnSpc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5092" y="4594885"/>
            <a:ext cx="7573817" cy="3937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2400" b="0" u="sng" dirty="0"/>
              <a:t>xxxx@exlibrisgroup.com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426931464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039444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78012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מלבן 7"/>
          <p:cNvSpPr/>
          <p:nvPr userDrawn="1"/>
        </p:nvSpPr>
        <p:spPr>
          <a:xfrm>
            <a:off x="0" y="5626384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6" name="מציין מיקום טקסט 4"/>
          <p:cNvSpPr>
            <a:spLocks noGrp="1"/>
          </p:cNvSpPr>
          <p:nvPr>
            <p:ph type="body" sz="quarter" idx="10" hasCustomPrompt="1"/>
          </p:nvPr>
        </p:nvSpPr>
        <p:spPr>
          <a:xfrm>
            <a:off x="535708" y="6045690"/>
            <a:ext cx="5687968" cy="71330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Edit text</a:t>
            </a:r>
          </a:p>
        </p:txBody>
      </p:sp>
      <p:sp>
        <p:nvSpPr>
          <p:cNvPr id="28" name="מלבן 14"/>
          <p:cNvSpPr/>
          <p:nvPr userDrawn="1"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4353733"/>
            <a:ext cx="6326909" cy="1084217"/>
          </a:xfr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5347554"/>
            <a:ext cx="6326909" cy="478380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pic>
        <p:nvPicPr>
          <p:cNvPr id="10" name="תמונה 1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6420"/>
          <a:stretch/>
        </p:blipFill>
        <p:spPr>
          <a:xfrm>
            <a:off x="7334136" y="5723852"/>
            <a:ext cx="1529418" cy="75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74888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" y="-2"/>
            <a:ext cx="9144001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מלבן 7"/>
          <p:cNvSpPr/>
          <p:nvPr userDrawn="1"/>
        </p:nvSpPr>
        <p:spPr>
          <a:xfrm>
            <a:off x="0" y="5626384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6" name="מציין מיקום טקסט 4"/>
          <p:cNvSpPr>
            <a:spLocks noGrp="1"/>
          </p:cNvSpPr>
          <p:nvPr>
            <p:ph type="body" sz="quarter" idx="10" hasCustomPrompt="1"/>
          </p:nvPr>
        </p:nvSpPr>
        <p:spPr>
          <a:xfrm>
            <a:off x="535708" y="6045690"/>
            <a:ext cx="5687968" cy="71330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Edit text</a:t>
            </a:r>
          </a:p>
        </p:txBody>
      </p:sp>
      <p:sp>
        <p:nvSpPr>
          <p:cNvPr id="28" name="מלבן 14"/>
          <p:cNvSpPr/>
          <p:nvPr userDrawn="1"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4353733"/>
            <a:ext cx="6326909" cy="1084217"/>
          </a:xfr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5347554"/>
            <a:ext cx="6326909" cy="478380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pic>
        <p:nvPicPr>
          <p:cNvPr id="10" name="תמונה 1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6420"/>
          <a:stretch/>
        </p:blipFill>
        <p:spPr>
          <a:xfrm>
            <a:off x="7334136" y="5723852"/>
            <a:ext cx="1529418" cy="75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85210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4000" cy="6573401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מלבן 7"/>
          <p:cNvSpPr/>
          <p:nvPr userDrawn="1"/>
        </p:nvSpPr>
        <p:spPr>
          <a:xfrm>
            <a:off x="0" y="5626384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6" name="מציין מיקום טקסט 4"/>
          <p:cNvSpPr>
            <a:spLocks noGrp="1"/>
          </p:cNvSpPr>
          <p:nvPr>
            <p:ph type="body" sz="quarter" idx="10" hasCustomPrompt="1"/>
          </p:nvPr>
        </p:nvSpPr>
        <p:spPr>
          <a:xfrm>
            <a:off x="535708" y="6045690"/>
            <a:ext cx="5687968" cy="71330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Edit text</a:t>
            </a:r>
          </a:p>
        </p:txBody>
      </p:sp>
      <p:sp>
        <p:nvSpPr>
          <p:cNvPr id="28" name="מלבן 14"/>
          <p:cNvSpPr/>
          <p:nvPr userDrawn="1"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4353733"/>
            <a:ext cx="6326909" cy="1084217"/>
          </a:xfr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5347554"/>
            <a:ext cx="6326909" cy="478380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pic>
        <p:nvPicPr>
          <p:cNvPr id="10" name="תמונה 1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6420"/>
          <a:stretch/>
        </p:blipFill>
        <p:spPr>
          <a:xfrm>
            <a:off x="7334136" y="5723852"/>
            <a:ext cx="1529418" cy="75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25597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מלבן 9"/>
          <p:cNvSpPr/>
          <p:nvPr userDrawn="1"/>
        </p:nvSpPr>
        <p:spPr>
          <a:xfrm>
            <a:off x="-8947" y="10800"/>
            <a:ext cx="9152947" cy="657002"/>
          </a:xfrm>
          <a:prstGeom prst="rect">
            <a:avLst/>
          </a:prstGeom>
          <a:gradFill flip="none" rotWithShape="1">
            <a:gsLst>
              <a:gs pos="0">
                <a:srgbClr val="A5A5A5">
                  <a:lumMod val="5000"/>
                  <a:lumOff val="95000"/>
                  <a:alpha val="12000"/>
                </a:srgbClr>
              </a:gs>
              <a:gs pos="66000">
                <a:srgbClr val="A5A5A5">
                  <a:lumMod val="45000"/>
                  <a:lumOff val="55000"/>
                  <a:alpha val="30000"/>
                </a:srgbClr>
              </a:gs>
              <a:gs pos="83000">
                <a:srgbClr val="A5A5A5">
                  <a:lumMod val="45000"/>
                  <a:lumOff val="55000"/>
                  <a:alpha val="47000"/>
                </a:srgbClr>
              </a:gs>
              <a:gs pos="100000">
                <a:srgbClr val="A5A5A5">
                  <a:lumMod val="30000"/>
                  <a:lumOff val="70000"/>
                  <a:alpha val="54000"/>
                </a:srgbClr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7" name="מלבן 6"/>
          <p:cNvSpPr/>
          <p:nvPr userDrawn="1"/>
        </p:nvSpPr>
        <p:spPr>
          <a:xfrm>
            <a:off x="0" y="6579735"/>
            <a:ext cx="7906327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rgbClr val="787878"/>
                </a:solidFill>
                <a:latin typeface="+mn-lt"/>
                <a:cs typeface="Arial" pitchFamily="34" charset="0"/>
              </a:rPr>
              <a:t>© 2015 Ex Libris | Confidential &amp; Proprietary</a:t>
            </a:r>
            <a:endParaRPr lang="en-US" sz="1000" dirty="0">
              <a:solidFill>
                <a:srgbClr val="787878"/>
              </a:solidFill>
              <a:latin typeface="+mn-lt"/>
            </a:endParaRPr>
          </a:p>
        </p:txBody>
      </p:sp>
      <p:sp>
        <p:nvSpPr>
          <p:cNvPr id="11" name="מלבן 10"/>
          <p:cNvSpPr/>
          <p:nvPr userDrawn="1"/>
        </p:nvSpPr>
        <p:spPr>
          <a:xfrm>
            <a:off x="-4474" y="182519"/>
            <a:ext cx="318799" cy="29094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12" name="מלבן 11"/>
          <p:cNvSpPr/>
          <p:nvPr userDrawn="1"/>
        </p:nvSpPr>
        <p:spPr>
          <a:xfrm>
            <a:off x="-4474" y="657002"/>
            <a:ext cx="9148474" cy="10800"/>
          </a:xfrm>
          <a:prstGeom prst="rect">
            <a:avLst/>
          </a:prstGeom>
          <a:gradFill flip="none" rotWithShape="1">
            <a:gsLst>
              <a:gs pos="12000">
                <a:srgbClr val="7200D1"/>
              </a:gs>
              <a:gs pos="0">
                <a:srgbClr val="A22DE8"/>
              </a:gs>
              <a:gs pos="34500">
                <a:srgbClr val="399CDB"/>
              </a:gs>
              <a:gs pos="22000">
                <a:srgbClr val="000086"/>
              </a:gs>
              <a:gs pos="47000">
                <a:srgbClr val="00E9E8"/>
              </a:gs>
              <a:gs pos="68000">
                <a:srgbClr val="B1F900"/>
              </a:gs>
              <a:gs pos="59000">
                <a:srgbClr val="11B920"/>
              </a:gs>
              <a:gs pos="80000">
                <a:srgbClr val="FFFF00"/>
              </a:gs>
              <a:gs pos="89000">
                <a:srgbClr val="FFAB00"/>
              </a:gs>
              <a:gs pos="100000">
                <a:srgbClr val="FF00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313133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14044" y="752605"/>
            <a:ext cx="8282085" cy="5528122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baseline="0">
                <a:latin typeface="+mn-lt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4pPr>
          </a:lstStyle>
          <a:p>
            <a:pPr lvl="0"/>
            <a:r>
              <a:rPr lang="en-US" dirty="0"/>
              <a:t>Edit style</a:t>
            </a:r>
            <a:endParaRPr lang="he-IL" dirty="0"/>
          </a:p>
          <a:p>
            <a:pPr lvl="1"/>
            <a:r>
              <a:rPr lang="en-US" dirty="0"/>
              <a:t>Edit style – 2nd level  </a:t>
            </a:r>
            <a:endParaRPr lang="he-IL" dirty="0"/>
          </a:p>
          <a:p>
            <a:pPr lvl="2"/>
            <a:r>
              <a:rPr lang="en-US" dirty="0"/>
              <a:t>3rd level </a:t>
            </a:r>
            <a:endParaRPr lang="he-IL" dirty="0"/>
          </a:p>
          <a:p>
            <a:pPr lvl="3"/>
            <a:r>
              <a:rPr lang="en-US" dirty="0"/>
              <a:t>4th level</a:t>
            </a:r>
            <a:endParaRPr lang="he-I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39458" y="6543600"/>
            <a:ext cx="1068202" cy="360000"/>
          </a:xfrm>
        </p:spPr>
        <p:txBody>
          <a:bodyPr/>
          <a:lstStyle>
            <a:lvl1pPr>
              <a:defRPr sz="1000"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9419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מלבן 9"/>
          <p:cNvSpPr/>
          <p:nvPr userDrawn="1"/>
        </p:nvSpPr>
        <p:spPr>
          <a:xfrm>
            <a:off x="-8947" y="10800"/>
            <a:ext cx="9152947" cy="657002"/>
          </a:xfrm>
          <a:prstGeom prst="rect">
            <a:avLst/>
          </a:prstGeom>
          <a:gradFill flip="none" rotWithShape="1">
            <a:gsLst>
              <a:gs pos="0">
                <a:srgbClr val="A5A5A5">
                  <a:lumMod val="5000"/>
                  <a:lumOff val="95000"/>
                  <a:alpha val="12000"/>
                </a:srgbClr>
              </a:gs>
              <a:gs pos="66000">
                <a:srgbClr val="A5A5A5">
                  <a:lumMod val="45000"/>
                  <a:lumOff val="55000"/>
                  <a:alpha val="30000"/>
                </a:srgbClr>
              </a:gs>
              <a:gs pos="83000">
                <a:srgbClr val="A5A5A5">
                  <a:lumMod val="45000"/>
                  <a:lumOff val="55000"/>
                  <a:alpha val="47000"/>
                </a:srgbClr>
              </a:gs>
              <a:gs pos="100000">
                <a:srgbClr val="A5A5A5">
                  <a:lumMod val="30000"/>
                  <a:lumOff val="70000"/>
                  <a:alpha val="54000"/>
                </a:srgbClr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7" name="מלבן 6"/>
          <p:cNvSpPr/>
          <p:nvPr userDrawn="1"/>
        </p:nvSpPr>
        <p:spPr>
          <a:xfrm>
            <a:off x="0" y="6579735"/>
            <a:ext cx="7906327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rgbClr val="787878"/>
                </a:solidFill>
                <a:latin typeface="+mn-lt"/>
                <a:cs typeface="Arial" pitchFamily="34" charset="0"/>
              </a:rPr>
              <a:t>© 2015 Ex Libris | Confidential &amp; Proprietary</a:t>
            </a:r>
            <a:endParaRPr lang="en-US" sz="1000" dirty="0">
              <a:solidFill>
                <a:srgbClr val="787878"/>
              </a:solidFill>
              <a:latin typeface="+mn-lt"/>
            </a:endParaRPr>
          </a:p>
        </p:txBody>
      </p:sp>
      <p:sp>
        <p:nvSpPr>
          <p:cNvPr id="11" name="מלבן 10"/>
          <p:cNvSpPr/>
          <p:nvPr userDrawn="1"/>
        </p:nvSpPr>
        <p:spPr>
          <a:xfrm>
            <a:off x="-4474" y="182519"/>
            <a:ext cx="318799" cy="29094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12" name="מלבן 11"/>
          <p:cNvSpPr/>
          <p:nvPr userDrawn="1"/>
        </p:nvSpPr>
        <p:spPr>
          <a:xfrm>
            <a:off x="-4474" y="657002"/>
            <a:ext cx="9148474" cy="10800"/>
          </a:xfrm>
          <a:prstGeom prst="rect">
            <a:avLst/>
          </a:prstGeom>
          <a:gradFill flip="none" rotWithShape="1">
            <a:gsLst>
              <a:gs pos="12000">
                <a:srgbClr val="7200D1"/>
              </a:gs>
              <a:gs pos="0">
                <a:srgbClr val="A22DE8"/>
              </a:gs>
              <a:gs pos="34500">
                <a:srgbClr val="399CDB"/>
              </a:gs>
              <a:gs pos="22000">
                <a:srgbClr val="000086"/>
              </a:gs>
              <a:gs pos="47000">
                <a:srgbClr val="00E9E8"/>
              </a:gs>
              <a:gs pos="68000">
                <a:srgbClr val="B1F900"/>
              </a:gs>
              <a:gs pos="59000">
                <a:srgbClr val="11B920"/>
              </a:gs>
              <a:gs pos="80000">
                <a:srgbClr val="FFFF00"/>
              </a:gs>
              <a:gs pos="89000">
                <a:srgbClr val="FFAB00"/>
              </a:gs>
              <a:gs pos="100000">
                <a:srgbClr val="FF00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313133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39458" y="6543600"/>
            <a:ext cx="1068202" cy="360000"/>
          </a:xfrm>
        </p:spPr>
        <p:txBody>
          <a:bodyPr/>
          <a:lstStyle>
            <a:lvl1pPr>
              <a:defRPr sz="1000"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able Placeholder 4"/>
          <p:cNvSpPr>
            <a:spLocks noGrp="1"/>
          </p:cNvSpPr>
          <p:nvPr>
            <p:ph type="tbl" sz="quarter" idx="13"/>
          </p:nvPr>
        </p:nvSpPr>
        <p:spPr>
          <a:xfrm>
            <a:off x="314325" y="1100138"/>
            <a:ext cx="8451850" cy="4443412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1585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20986" y="6543600"/>
            <a:ext cx="1068202" cy="360000"/>
          </a:xfrm>
        </p:spPr>
        <p:txBody>
          <a:bodyPr/>
          <a:lstStyle>
            <a:lvl1pPr>
              <a:defRPr sz="1000"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תמונה 1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2929" y="1954537"/>
            <a:ext cx="2560056" cy="2569464"/>
          </a:xfrm>
          <a:prstGeom prst="flowChartConnector">
            <a:avLst/>
          </a:prstGeom>
        </p:spPr>
      </p:pic>
      <p:sp>
        <p:nvSpPr>
          <p:cNvPr id="16" name="קשת מלאה 15"/>
          <p:cNvSpPr/>
          <p:nvPr userDrawn="1"/>
        </p:nvSpPr>
        <p:spPr>
          <a:xfrm rot="5400000">
            <a:off x="385330" y="1811642"/>
            <a:ext cx="2855254" cy="2855254"/>
          </a:xfrm>
          <a:prstGeom prst="blockArc">
            <a:avLst>
              <a:gd name="adj1" fmla="val 10800000"/>
              <a:gd name="adj2" fmla="val 95653"/>
              <a:gd name="adj3" fmla="val 253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מציין מיקום טקסט 17"/>
          <p:cNvSpPr>
            <a:spLocks noGrp="1"/>
          </p:cNvSpPr>
          <p:nvPr>
            <p:ph type="body" sz="quarter" idx="13" hasCustomPrompt="1"/>
          </p:nvPr>
        </p:nvSpPr>
        <p:spPr>
          <a:xfrm>
            <a:off x="3478491" y="1555423"/>
            <a:ext cx="5172982" cy="3676453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2"/>
                </a:solidFill>
                <a:latin typeface="+mn-lt"/>
              </a:defRPr>
            </a:lvl1pPr>
            <a:lvl2pPr marL="0" indent="0">
              <a:buNone/>
              <a:defRPr sz="2000">
                <a:latin typeface="+mn-lt"/>
              </a:defRPr>
            </a:lvl2pPr>
          </a:lstStyle>
          <a:p>
            <a:pPr lvl="0"/>
            <a:r>
              <a:rPr lang="en-US" dirty="0"/>
              <a:t>Edit style - header</a:t>
            </a:r>
            <a:endParaRPr lang="he-IL" dirty="0"/>
          </a:p>
          <a:p>
            <a:pPr lvl="1"/>
            <a:r>
              <a:rPr lang="en-US" dirty="0"/>
              <a:t>2nd level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97654511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7234" y="1323647"/>
            <a:ext cx="1492195" cy="1490472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20986" y="6543600"/>
            <a:ext cx="1068202" cy="360000"/>
          </a:xfrm>
        </p:spPr>
        <p:txBody>
          <a:bodyPr/>
          <a:lstStyle>
            <a:lvl1pPr>
              <a:defRPr sz="1000"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קשת מלאה 15"/>
          <p:cNvSpPr/>
          <p:nvPr userDrawn="1"/>
        </p:nvSpPr>
        <p:spPr>
          <a:xfrm rot="12358450">
            <a:off x="828787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מציין מיקום טקסט 17"/>
          <p:cNvSpPr>
            <a:spLocks noGrp="1"/>
          </p:cNvSpPr>
          <p:nvPr>
            <p:ph type="body" sz="quarter" idx="13" hasCustomPrompt="1"/>
          </p:nvPr>
        </p:nvSpPr>
        <p:spPr>
          <a:xfrm>
            <a:off x="827947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EDIT STYLE - HEADER</a:t>
            </a:r>
            <a:endParaRPr lang="he-IL" dirty="0"/>
          </a:p>
          <a:p>
            <a:pPr lvl="1"/>
            <a:r>
              <a:rPr lang="en-US" dirty="0"/>
              <a:t>2nd level</a:t>
            </a:r>
            <a:endParaRPr lang="he-IL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45256" y="1323647"/>
            <a:ext cx="1485956" cy="1490472"/>
          </a:xfrm>
          <a:prstGeom prst="ellipse">
            <a:avLst/>
          </a:prstGeom>
          <a:ln w="63500" cap="rnd">
            <a:noFill/>
          </a:ln>
          <a:effectLst/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26995" y="1322997"/>
            <a:ext cx="1481856" cy="1490472"/>
          </a:xfrm>
          <a:prstGeom prst="ellipse">
            <a:avLst/>
          </a:prstGeom>
          <a:ln w="63500" cap="rnd">
            <a:noFill/>
          </a:ln>
          <a:effectLst/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79359" y="1322997"/>
            <a:ext cx="1498525" cy="1490472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19" name="קשת מלאה 15"/>
          <p:cNvSpPr/>
          <p:nvPr userDrawn="1"/>
        </p:nvSpPr>
        <p:spPr>
          <a:xfrm rot="15321434">
            <a:off x="2747821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0" name="קשת מלאה 15"/>
          <p:cNvSpPr/>
          <p:nvPr userDrawn="1"/>
        </p:nvSpPr>
        <p:spPr>
          <a:xfrm rot="18740347">
            <a:off x="4743897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1" name="קשת מלאה 15"/>
          <p:cNvSpPr/>
          <p:nvPr userDrawn="1"/>
        </p:nvSpPr>
        <p:spPr>
          <a:xfrm rot="568557">
            <a:off x="6688208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-8947" y="10800"/>
            <a:ext cx="9152947" cy="657002"/>
          </a:xfrm>
          <a:prstGeom prst="rect">
            <a:avLst/>
          </a:prstGeom>
          <a:gradFill flip="none" rotWithShape="1">
            <a:gsLst>
              <a:gs pos="0">
                <a:srgbClr val="A5A5A5">
                  <a:lumMod val="5000"/>
                  <a:lumOff val="95000"/>
                  <a:alpha val="12000"/>
                </a:srgbClr>
              </a:gs>
              <a:gs pos="66000">
                <a:srgbClr val="A5A5A5">
                  <a:lumMod val="45000"/>
                  <a:lumOff val="55000"/>
                  <a:alpha val="30000"/>
                </a:srgbClr>
              </a:gs>
              <a:gs pos="83000">
                <a:srgbClr val="A5A5A5">
                  <a:lumMod val="45000"/>
                  <a:lumOff val="55000"/>
                  <a:alpha val="47000"/>
                </a:srgbClr>
              </a:gs>
              <a:gs pos="100000">
                <a:srgbClr val="A5A5A5">
                  <a:lumMod val="30000"/>
                  <a:lumOff val="70000"/>
                  <a:alpha val="54000"/>
                </a:srgbClr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23" name="מלבן 10"/>
          <p:cNvSpPr/>
          <p:nvPr userDrawn="1"/>
        </p:nvSpPr>
        <p:spPr>
          <a:xfrm>
            <a:off x="-4474" y="182519"/>
            <a:ext cx="318799" cy="29094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4" name="מלבן 11"/>
          <p:cNvSpPr/>
          <p:nvPr userDrawn="1"/>
        </p:nvSpPr>
        <p:spPr>
          <a:xfrm>
            <a:off x="-4474" y="657002"/>
            <a:ext cx="9148474" cy="10800"/>
          </a:xfrm>
          <a:prstGeom prst="rect">
            <a:avLst/>
          </a:prstGeom>
          <a:gradFill flip="none" rotWithShape="1">
            <a:gsLst>
              <a:gs pos="12000">
                <a:srgbClr val="7200D1"/>
              </a:gs>
              <a:gs pos="0">
                <a:srgbClr val="A22DE8"/>
              </a:gs>
              <a:gs pos="34500">
                <a:srgbClr val="399CDB"/>
              </a:gs>
              <a:gs pos="22000">
                <a:srgbClr val="000086"/>
              </a:gs>
              <a:gs pos="47000">
                <a:srgbClr val="00E9E8"/>
              </a:gs>
              <a:gs pos="68000">
                <a:srgbClr val="B1F900"/>
              </a:gs>
              <a:gs pos="59000">
                <a:srgbClr val="11B920"/>
              </a:gs>
              <a:gs pos="80000">
                <a:srgbClr val="FFFF00"/>
              </a:gs>
              <a:gs pos="89000">
                <a:srgbClr val="FFAB00"/>
              </a:gs>
              <a:gs pos="100000">
                <a:srgbClr val="FF00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5" name="Title 1"/>
          <p:cNvSpPr>
            <a:spLocks noGrp="1"/>
          </p:cNvSpPr>
          <p:nvPr>
            <p:ph type="title" hasCustomPrompt="1"/>
          </p:nvPr>
        </p:nvSpPr>
        <p:spPr>
          <a:xfrm>
            <a:off x="414045" y="18352"/>
            <a:ext cx="8282085" cy="633250"/>
          </a:xfrm>
        </p:spPr>
        <p:txBody>
          <a:bodyPr/>
          <a:lstStyle>
            <a:lvl1pPr>
              <a:defRPr>
                <a:solidFill>
                  <a:srgbClr val="313133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cxnSp>
        <p:nvCxnSpPr>
          <p:cNvPr id="26" name="Straight Connector 25"/>
          <p:cNvCxnSpPr/>
          <p:nvPr userDrawn="1"/>
        </p:nvCxnSpPr>
        <p:spPr>
          <a:xfrm>
            <a:off x="917234" y="4199259"/>
            <a:ext cx="1514582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מציין מיקום טקסט 17"/>
          <p:cNvSpPr>
            <a:spLocks noGrp="1"/>
          </p:cNvSpPr>
          <p:nvPr>
            <p:ph type="body" sz="quarter" idx="14" hasCustomPrompt="1"/>
          </p:nvPr>
        </p:nvSpPr>
        <p:spPr>
          <a:xfrm>
            <a:off x="2760029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EDIT STYLE - HEADER</a:t>
            </a:r>
            <a:endParaRPr lang="he-IL" dirty="0"/>
          </a:p>
          <a:p>
            <a:pPr lvl="1"/>
            <a:r>
              <a:rPr lang="en-US" dirty="0"/>
              <a:t>2nd level</a:t>
            </a:r>
            <a:endParaRPr lang="he-IL" dirty="0"/>
          </a:p>
        </p:txBody>
      </p:sp>
      <p:cxnSp>
        <p:nvCxnSpPr>
          <p:cNvPr id="28" name="Straight Connector 27"/>
          <p:cNvCxnSpPr/>
          <p:nvPr userDrawn="1"/>
        </p:nvCxnSpPr>
        <p:spPr>
          <a:xfrm>
            <a:off x="2849316" y="4199259"/>
            <a:ext cx="1514582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מציין מיקום טקסט 17"/>
          <p:cNvSpPr>
            <a:spLocks noGrp="1"/>
          </p:cNvSpPr>
          <p:nvPr>
            <p:ph type="body" sz="quarter" idx="15" hasCustomPrompt="1"/>
          </p:nvPr>
        </p:nvSpPr>
        <p:spPr>
          <a:xfrm>
            <a:off x="4766639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EDIT STYLE - HEADER</a:t>
            </a:r>
            <a:endParaRPr lang="he-IL" dirty="0"/>
          </a:p>
          <a:p>
            <a:pPr lvl="1"/>
            <a:r>
              <a:rPr lang="en-US" dirty="0"/>
              <a:t>2nd level</a:t>
            </a:r>
            <a:endParaRPr lang="he-IL" dirty="0"/>
          </a:p>
        </p:txBody>
      </p:sp>
      <p:cxnSp>
        <p:nvCxnSpPr>
          <p:cNvPr id="30" name="Straight Connector 29"/>
          <p:cNvCxnSpPr/>
          <p:nvPr userDrawn="1"/>
        </p:nvCxnSpPr>
        <p:spPr>
          <a:xfrm>
            <a:off x="4855926" y="4199259"/>
            <a:ext cx="1514582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מציין מיקום טקסט 17"/>
          <p:cNvSpPr>
            <a:spLocks noGrp="1"/>
          </p:cNvSpPr>
          <p:nvPr>
            <p:ph type="body" sz="quarter" idx="16" hasCustomPrompt="1"/>
          </p:nvPr>
        </p:nvSpPr>
        <p:spPr>
          <a:xfrm>
            <a:off x="6703194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EDIT STYLE - HEADER</a:t>
            </a:r>
            <a:endParaRPr lang="he-IL" dirty="0"/>
          </a:p>
          <a:p>
            <a:pPr lvl="1"/>
            <a:r>
              <a:rPr lang="en-US" dirty="0"/>
              <a:t>2nd level</a:t>
            </a:r>
            <a:endParaRPr lang="he-IL" dirty="0"/>
          </a:p>
        </p:txBody>
      </p:sp>
      <p:cxnSp>
        <p:nvCxnSpPr>
          <p:cNvPr id="32" name="Straight Connector 31"/>
          <p:cNvCxnSpPr/>
          <p:nvPr userDrawn="1"/>
        </p:nvCxnSpPr>
        <p:spPr>
          <a:xfrm>
            <a:off x="6792481" y="4199259"/>
            <a:ext cx="1514582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 32"/>
          <p:cNvSpPr>
            <a:spLocks noGrp="1"/>
          </p:cNvSpPr>
          <p:nvPr>
            <p:ph type="body" sz="quarter" idx="17"/>
          </p:nvPr>
        </p:nvSpPr>
        <p:spPr>
          <a:xfrm>
            <a:off x="828675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Text Placeholder 32"/>
          <p:cNvSpPr>
            <a:spLocks noGrp="1"/>
          </p:cNvSpPr>
          <p:nvPr>
            <p:ph type="body" sz="quarter" idx="18"/>
          </p:nvPr>
        </p:nvSpPr>
        <p:spPr>
          <a:xfrm>
            <a:off x="2758882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5" name="Text Placeholder 32"/>
          <p:cNvSpPr>
            <a:spLocks noGrp="1"/>
          </p:cNvSpPr>
          <p:nvPr>
            <p:ph type="body" sz="quarter" idx="19"/>
          </p:nvPr>
        </p:nvSpPr>
        <p:spPr>
          <a:xfrm>
            <a:off x="4765492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6" name="Text Placeholder 32"/>
          <p:cNvSpPr>
            <a:spLocks noGrp="1"/>
          </p:cNvSpPr>
          <p:nvPr>
            <p:ph type="body" sz="quarter" idx="20"/>
          </p:nvPr>
        </p:nvSpPr>
        <p:spPr>
          <a:xfrm>
            <a:off x="6718204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Oval 36"/>
          <p:cNvSpPr/>
          <p:nvPr userDrawn="1"/>
        </p:nvSpPr>
        <p:spPr>
          <a:xfrm>
            <a:off x="1941524" y="2530605"/>
            <a:ext cx="429725" cy="42972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+mn-lt"/>
              </a:rPr>
              <a:t>1</a:t>
            </a:r>
          </a:p>
        </p:txBody>
      </p:sp>
      <p:sp>
        <p:nvSpPr>
          <p:cNvPr id="38" name="Oval 37"/>
          <p:cNvSpPr/>
          <p:nvPr userDrawn="1"/>
        </p:nvSpPr>
        <p:spPr>
          <a:xfrm>
            <a:off x="3872627" y="2530605"/>
            <a:ext cx="429725" cy="42972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+mn-lt"/>
              </a:rPr>
              <a:t>2</a:t>
            </a:r>
          </a:p>
        </p:txBody>
      </p:sp>
      <p:sp>
        <p:nvSpPr>
          <p:cNvPr id="39" name="Oval 38"/>
          <p:cNvSpPr/>
          <p:nvPr userDrawn="1"/>
        </p:nvSpPr>
        <p:spPr>
          <a:xfrm>
            <a:off x="5850053" y="2530605"/>
            <a:ext cx="429725" cy="42972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+mn-lt"/>
              </a:rPr>
              <a:t>3</a:t>
            </a:r>
          </a:p>
        </p:txBody>
      </p:sp>
      <p:sp>
        <p:nvSpPr>
          <p:cNvPr id="40" name="Oval 39"/>
          <p:cNvSpPr/>
          <p:nvPr userDrawn="1"/>
        </p:nvSpPr>
        <p:spPr>
          <a:xfrm>
            <a:off x="7791284" y="2530605"/>
            <a:ext cx="429725" cy="42972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+mn-l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66087241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מלבן 9"/>
          <p:cNvSpPr/>
          <p:nvPr userDrawn="1"/>
        </p:nvSpPr>
        <p:spPr>
          <a:xfrm>
            <a:off x="0" y="-1061"/>
            <a:ext cx="9144000" cy="1762559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0" name="Title 1"/>
          <p:cNvSpPr>
            <a:spLocks noGrp="1"/>
          </p:cNvSpPr>
          <p:nvPr>
            <p:ph type="ctrTitle" hasCustomPrompt="1"/>
          </p:nvPr>
        </p:nvSpPr>
        <p:spPr>
          <a:xfrm>
            <a:off x="675978" y="420554"/>
            <a:ext cx="7772400" cy="1084217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KEY  TOPICS</a:t>
            </a:r>
          </a:p>
        </p:txBody>
      </p:sp>
      <p:sp>
        <p:nvSpPr>
          <p:cNvPr id="40" name="Oval 39"/>
          <p:cNvSpPr/>
          <p:nvPr userDrawn="1"/>
        </p:nvSpPr>
        <p:spPr>
          <a:xfrm>
            <a:off x="7497689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>
              <a:latin typeface="+mn-lt"/>
            </a:endParaRPr>
          </a:p>
        </p:txBody>
      </p:sp>
      <p:sp>
        <p:nvSpPr>
          <p:cNvPr id="41" name="קשת מלאה 15"/>
          <p:cNvSpPr/>
          <p:nvPr userDrawn="1"/>
        </p:nvSpPr>
        <p:spPr>
          <a:xfrm rot="3005273">
            <a:off x="7461401" y="1364334"/>
            <a:ext cx="986977" cy="986977"/>
          </a:xfrm>
          <a:prstGeom prst="blockArc">
            <a:avLst>
              <a:gd name="adj1" fmla="val 18342818"/>
              <a:gd name="adj2" fmla="val 21556913"/>
              <a:gd name="adj3" fmla="val 2963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2" name="Oval 41"/>
          <p:cNvSpPr/>
          <p:nvPr userDrawn="1"/>
        </p:nvSpPr>
        <p:spPr>
          <a:xfrm>
            <a:off x="7557725" y="1460658"/>
            <a:ext cx="794328" cy="79432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>
                <a:latin typeface="+mn-lt"/>
              </a:rPr>
              <a:t>5</a:t>
            </a:r>
          </a:p>
        </p:txBody>
      </p:sp>
      <p:sp>
        <p:nvSpPr>
          <p:cNvPr id="45" name="Oval 44"/>
          <p:cNvSpPr/>
          <p:nvPr userDrawn="1"/>
        </p:nvSpPr>
        <p:spPr>
          <a:xfrm>
            <a:off x="5816366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>
              <a:latin typeface="+mn-lt"/>
            </a:endParaRPr>
          </a:p>
        </p:txBody>
      </p:sp>
      <p:sp>
        <p:nvSpPr>
          <p:cNvPr id="46" name="קשת מלאה 15"/>
          <p:cNvSpPr/>
          <p:nvPr userDrawn="1"/>
        </p:nvSpPr>
        <p:spPr>
          <a:xfrm rot="4914482">
            <a:off x="5780078" y="1364334"/>
            <a:ext cx="986977" cy="986977"/>
          </a:xfrm>
          <a:prstGeom prst="blockArc">
            <a:avLst>
              <a:gd name="adj1" fmla="val 18167769"/>
              <a:gd name="adj2" fmla="val 23349"/>
              <a:gd name="adj3" fmla="val 3017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7" name="Oval 46"/>
          <p:cNvSpPr/>
          <p:nvPr userDrawn="1"/>
        </p:nvSpPr>
        <p:spPr>
          <a:xfrm>
            <a:off x="5876402" y="1460658"/>
            <a:ext cx="794328" cy="79432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>
                <a:latin typeface="+mn-lt"/>
              </a:rPr>
              <a:t>4</a:t>
            </a:r>
          </a:p>
        </p:txBody>
      </p:sp>
      <p:sp>
        <p:nvSpPr>
          <p:cNvPr id="49" name="Oval 48"/>
          <p:cNvSpPr/>
          <p:nvPr userDrawn="1"/>
        </p:nvSpPr>
        <p:spPr>
          <a:xfrm>
            <a:off x="4135045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>
              <a:latin typeface="+mn-lt"/>
            </a:endParaRPr>
          </a:p>
        </p:txBody>
      </p:sp>
      <p:sp>
        <p:nvSpPr>
          <p:cNvPr id="50" name="קשת מלאה 15"/>
          <p:cNvSpPr/>
          <p:nvPr userDrawn="1"/>
        </p:nvSpPr>
        <p:spPr>
          <a:xfrm rot="6784598">
            <a:off x="4098757" y="1364334"/>
            <a:ext cx="986977" cy="986977"/>
          </a:xfrm>
          <a:prstGeom prst="blockArc">
            <a:avLst>
              <a:gd name="adj1" fmla="val 18108136"/>
              <a:gd name="adj2" fmla="val 21548554"/>
              <a:gd name="adj3" fmla="val 3285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1" name="Oval 50"/>
          <p:cNvSpPr/>
          <p:nvPr userDrawn="1"/>
        </p:nvSpPr>
        <p:spPr>
          <a:xfrm>
            <a:off x="4195081" y="1460658"/>
            <a:ext cx="794328" cy="79432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>
                <a:latin typeface="+mn-lt"/>
              </a:rPr>
              <a:t>3</a:t>
            </a:r>
          </a:p>
        </p:txBody>
      </p:sp>
      <p:sp>
        <p:nvSpPr>
          <p:cNvPr id="53" name="Oval 52"/>
          <p:cNvSpPr/>
          <p:nvPr userDrawn="1"/>
        </p:nvSpPr>
        <p:spPr>
          <a:xfrm>
            <a:off x="2453724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>
              <a:latin typeface="+mn-lt"/>
            </a:endParaRPr>
          </a:p>
        </p:txBody>
      </p:sp>
      <p:sp>
        <p:nvSpPr>
          <p:cNvPr id="54" name="קשת מלאה 15"/>
          <p:cNvSpPr/>
          <p:nvPr userDrawn="1"/>
        </p:nvSpPr>
        <p:spPr>
          <a:xfrm rot="9000000">
            <a:off x="2417436" y="1364334"/>
            <a:ext cx="986977" cy="986977"/>
          </a:xfrm>
          <a:prstGeom prst="blockArc">
            <a:avLst>
              <a:gd name="adj1" fmla="val 18341940"/>
              <a:gd name="adj2" fmla="val 61993"/>
              <a:gd name="adj3" fmla="val 3080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5" name="Oval 54"/>
          <p:cNvSpPr/>
          <p:nvPr userDrawn="1"/>
        </p:nvSpPr>
        <p:spPr>
          <a:xfrm>
            <a:off x="2513760" y="1460658"/>
            <a:ext cx="794328" cy="79432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>
                <a:latin typeface="+mn-lt"/>
              </a:rPr>
              <a:t>2</a:t>
            </a:r>
          </a:p>
        </p:txBody>
      </p:sp>
      <p:sp>
        <p:nvSpPr>
          <p:cNvPr id="57" name="Oval 56"/>
          <p:cNvSpPr/>
          <p:nvPr userDrawn="1"/>
        </p:nvSpPr>
        <p:spPr>
          <a:xfrm>
            <a:off x="772403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>
              <a:latin typeface="+mn-lt"/>
            </a:endParaRPr>
          </a:p>
        </p:txBody>
      </p:sp>
      <p:sp>
        <p:nvSpPr>
          <p:cNvPr id="58" name="קשת מלאה 15"/>
          <p:cNvSpPr/>
          <p:nvPr userDrawn="1"/>
        </p:nvSpPr>
        <p:spPr>
          <a:xfrm rot="10800000">
            <a:off x="736115" y="1364334"/>
            <a:ext cx="986977" cy="986977"/>
          </a:xfrm>
          <a:prstGeom prst="blockArc">
            <a:avLst>
              <a:gd name="adj1" fmla="val 18172478"/>
              <a:gd name="adj2" fmla="val 42430"/>
              <a:gd name="adj3" fmla="val 3523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9" name="Oval 58"/>
          <p:cNvSpPr/>
          <p:nvPr userDrawn="1"/>
        </p:nvSpPr>
        <p:spPr>
          <a:xfrm>
            <a:off x="832439" y="1460658"/>
            <a:ext cx="794328" cy="79432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US" sz="3600" b="1" dirty="0">
                <a:latin typeface="+mn-lt"/>
              </a:rPr>
              <a:t>1</a:t>
            </a: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72312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 userDrawn="1"/>
        </p:nvCxnSpPr>
        <p:spPr>
          <a:xfrm>
            <a:off x="2153633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 userDrawn="1"/>
        </p:nvCxnSpPr>
        <p:spPr>
          <a:xfrm>
            <a:off x="3824741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 userDrawn="1"/>
        </p:nvCxnSpPr>
        <p:spPr>
          <a:xfrm>
            <a:off x="5507771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 userDrawn="1"/>
        </p:nvCxnSpPr>
        <p:spPr>
          <a:xfrm>
            <a:off x="7193047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/>
          <p:cNvSpPr>
            <a:spLocks noGrp="1"/>
          </p:cNvSpPr>
          <p:nvPr>
            <p:ph type="body" sz="quarter" idx="25" hasCustomPrompt="1"/>
          </p:nvPr>
        </p:nvSpPr>
        <p:spPr>
          <a:xfrm>
            <a:off x="472366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Text Here</a:t>
            </a:r>
          </a:p>
        </p:txBody>
      </p:sp>
      <p:sp>
        <p:nvSpPr>
          <p:cNvPr id="75" name="Text Placeholder 14"/>
          <p:cNvSpPr>
            <a:spLocks noGrp="1"/>
          </p:cNvSpPr>
          <p:nvPr>
            <p:ph type="body" sz="quarter" idx="26" hasCustomPrompt="1"/>
          </p:nvPr>
        </p:nvSpPr>
        <p:spPr>
          <a:xfrm>
            <a:off x="2153687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Text Here</a:t>
            </a:r>
          </a:p>
        </p:txBody>
      </p:sp>
      <p:sp>
        <p:nvSpPr>
          <p:cNvPr id="76" name="Text Placeholder 14"/>
          <p:cNvSpPr>
            <a:spLocks noGrp="1"/>
          </p:cNvSpPr>
          <p:nvPr>
            <p:ph type="body" sz="quarter" idx="27" hasCustomPrompt="1"/>
          </p:nvPr>
        </p:nvSpPr>
        <p:spPr>
          <a:xfrm>
            <a:off x="3824795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Text Here</a:t>
            </a:r>
          </a:p>
        </p:txBody>
      </p:sp>
      <p:sp>
        <p:nvSpPr>
          <p:cNvPr id="77" name="Text Placeholder 14"/>
          <p:cNvSpPr>
            <a:spLocks noGrp="1"/>
          </p:cNvSpPr>
          <p:nvPr>
            <p:ph type="body" sz="quarter" idx="28" hasCustomPrompt="1"/>
          </p:nvPr>
        </p:nvSpPr>
        <p:spPr>
          <a:xfrm>
            <a:off x="5507825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Text Here</a:t>
            </a:r>
          </a:p>
        </p:txBody>
      </p:sp>
      <p:sp>
        <p:nvSpPr>
          <p:cNvPr id="78" name="Text Placeholder 14"/>
          <p:cNvSpPr>
            <a:spLocks noGrp="1"/>
          </p:cNvSpPr>
          <p:nvPr>
            <p:ph type="body" sz="quarter" idx="29" hasCustomPrompt="1"/>
          </p:nvPr>
        </p:nvSpPr>
        <p:spPr>
          <a:xfrm>
            <a:off x="7193101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Text Here</a:t>
            </a:r>
          </a:p>
        </p:txBody>
      </p:sp>
      <p:sp>
        <p:nvSpPr>
          <p:cNvPr id="79" name="Text Placeholder 14"/>
          <p:cNvSpPr>
            <a:spLocks noGrp="1"/>
          </p:cNvSpPr>
          <p:nvPr>
            <p:ph type="body" sz="quarter" idx="30" hasCustomPrompt="1"/>
          </p:nvPr>
        </p:nvSpPr>
        <p:spPr>
          <a:xfrm>
            <a:off x="472366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/>
              <a:t>You can replace this text with your own.</a:t>
            </a:r>
          </a:p>
        </p:txBody>
      </p:sp>
      <p:sp>
        <p:nvSpPr>
          <p:cNvPr id="80" name="Text Placeholder 14"/>
          <p:cNvSpPr>
            <a:spLocks noGrp="1"/>
          </p:cNvSpPr>
          <p:nvPr>
            <p:ph type="body" sz="quarter" idx="31" hasCustomPrompt="1"/>
          </p:nvPr>
        </p:nvSpPr>
        <p:spPr>
          <a:xfrm>
            <a:off x="2153687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/>
              <a:t>You can replace this text with your own.</a:t>
            </a:r>
          </a:p>
        </p:txBody>
      </p:sp>
      <p:sp>
        <p:nvSpPr>
          <p:cNvPr id="81" name="Text Placeholder 14"/>
          <p:cNvSpPr>
            <a:spLocks noGrp="1"/>
          </p:cNvSpPr>
          <p:nvPr>
            <p:ph type="body" sz="quarter" idx="32" hasCustomPrompt="1"/>
          </p:nvPr>
        </p:nvSpPr>
        <p:spPr>
          <a:xfrm>
            <a:off x="3824795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/>
              <a:t>You can replace this text with your own.</a:t>
            </a:r>
          </a:p>
        </p:txBody>
      </p:sp>
      <p:sp>
        <p:nvSpPr>
          <p:cNvPr id="82" name="Text Placeholder 14"/>
          <p:cNvSpPr>
            <a:spLocks noGrp="1"/>
          </p:cNvSpPr>
          <p:nvPr>
            <p:ph type="body" sz="quarter" idx="33" hasCustomPrompt="1"/>
          </p:nvPr>
        </p:nvSpPr>
        <p:spPr>
          <a:xfrm>
            <a:off x="5507825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/>
              <a:t>You can replace this text with your own.</a:t>
            </a:r>
          </a:p>
        </p:txBody>
      </p:sp>
      <p:sp>
        <p:nvSpPr>
          <p:cNvPr id="83" name="Text Placeholder 14"/>
          <p:cNvSpPr>
            <a:spLocks noGrp="1"/>
          </p:cNvSpPr>
          <p:nvPr>
            <p:ph type="body" sz="quarter" idx="34" hasCustomPrompt="1"/>
          </p:nvPr>
        </p:nvSpPr>
        <p:spPr>
          <a:xfrm>
            <a:off x="7193101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/>
              <a:t>You can replace this text with your own.</a:t>
            </a: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39458" y="6543600"/>
            <a:ext cx="1068202" cy="360000"/>
          </a:xfrm>
        </p:spPr>
        <p:txBody>
          <a:bodyPr/>
          <a:lstStyle>
            <a:lvl1pPr>
              <a:defRPr sz="1000"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83858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מלבן 9"/>
          <p:cNvSpPr/>
          <p:nvPr userDrawn="1"/>
        </p:nvSpPr>
        <p:spPr>
          <a:xfrm>
            <a:off x="0" y="-1061"/>
            <a:ext cx="303757" cy="6580796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92" name="Title 1"/>
          <p:cNvSpPr>
            <a:spLocks noGrp="1"/>
          </p:cNvSpPr>
          <p:nvPr>
            <p:ph type="ctrTitle" hasCustomPrompt="1"/>
          </p:nvPr>
        </p:nvSpPr>
        <p:spPr>
          <a:xfrm>
            <a:off x="675978" y="420554"/>
            <a:ext cx="7772400" cy="1084217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 dirty="0"/>
              <a:t>AGENDA/KEY TOPICS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39458" y="6543600"/>
            <a:ext cx="1068202" cy="360000"/>
          </a:xfrm>
        </p:spPr>
        <p:txBody>
          <a:bodyPr/>
          <a:lstStyle>
            <a:lvl1pPr>
              <a:defRPr sz="1000"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091036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מלבן 11"/>
          <p:cNvSpPr/>
          <p:nvPr userDrawn="1"/>
        </p:nvSpPr>
        <p:spPr>
          <a:xfrm>
            <a:off x="-4474" y="657002"/>
            <a:ext cx="9148474" cy="10800"/>
          </a:xfrm>
          <a:prstGeom prst="rect">
            <a:avLst/>
          </a:prstGeom>
          <a:gradFill flip="none" rotWithShape="1">
            <a:gsLst>
              <a:gs pos="12000">
                <a:srgbClr val="7200D1"/>
              </a:gs>
              <a:gs pos="0">
                <a:srgbClr val="A22DE8"/>
              </a:gs>
              <a:gs pos="34500">
                <a:srgbClr val="399CDB"/>
              </a:gs>
              <a:gs pos="22000">
                <a:srgbClr val="000086"/>
              </a:gs>
              <a:gs pos="47000">
                <a:srgbClr val="00E9E8"/>
              </a:gs>
              <a:gs pos="68000">
                <a:srgbClr val="B1F900"/>
              </a:gs>
              <a:gs pos="59000">
                <a:srgbClr val="11B920"/>
              </a:gs>
              <a:gs pos="80000">
                <a:srgbClr val="FFFF00"/>
              </a:gs>
              <a:gs pos="89000">
                <a:srgbClr val="FFAB00"/>
              </a:gs>
              <a:gs pos="100000">
                <a:srgbClr val="FF00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19" name="מלבן 9"/>
          <p:cNvSpPr/>
          <p:nvPr userDrawn="1"/>
        </p:nvSpPr>
        <p:spPr>
          <a:xfrm>
            <a:off x="0" y="-1061"/>
            <a:ext cx="303757" cy="6580796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20986" y="6543600"/>
            <a:ext cx="1068202" cy="360000"/>
          </a:xfrm>
        </p:spPr>
        <p:txBody>
          <a:bodyPr/>
          <a:lstStyle>
            <a:lvl1pPr>
              <a:defRPr sz="1000"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Text Placeholder 14"/>
          <p:cNvSpPr>
            <a:spLocks noGrp="1"/>
          </p:cNvSpPr>
          <p:nvPr>
            <p:ph type="body" sz="quarter" idx="25" hasCustomPrompt="1"/>
          </p:nvPr>
        </p:nvSpPr>
        <p:spPr>
          <a:xfrm>
            <a:off x="480294" y="1441982"/>
            <a:ext cx="6456215" cy="4709436"/>
          </a:xfrm>
        </p:spPr>
        <p:txBody>
          <a:bodyPr lIns="45720" rIns="45720" anchor="t">
            <a:noAutofit/>
          </a:bodyPr>
          <a:lstStyle>
            <a:lvl1pPr marL="285750" indent="-285750" algn="l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4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Text Here</a:t>
            </a:r>
          </a:p>
          <a:p>
            <a:pPr lvl="0"/>
            <a:r>
              <a:rPr lang="en-US" dirty="0"/>
              <a:t>Your Text Here</a:t>
            </a:r>
          </a:p>
          <a:p>
            <a:pPr lvl="0"/>
            <a:r>
              <a:rPr lang="en-US" dirty="0"/>
              <a:t>Your Text Here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60574" y="198033"/>
            <a:ext cx="1491505" cy="1490472"/>
          </a:xfrm>
          <a:prstGeom prst="ellipse">
            <a:avLst/>
          </a:prstGeom>
          <a:ln w="63500" cap="rnd">
            <a:solidFill>
              <a:schemeClr val="bg1"/>
            </a:solidFill>
          </a:ln>
          <a:effectLst/>
        </p:spPr>
      </p:pic>
      <p:sp>
        <p:nvSpPr>
          <p:cNvPr id="14" name="קשת מלאה 15"/>
          <p:cNvSpPr/>
          <p:nvPr userDrawn="1"/>
        </p:nvSpPr>
        <p:spPr>
          <a:xfrm rot="13696997">
            <a:off x="7070753" y="98313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14045" y="18352"/>
            <a:ext cx="8282085" cy="633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160982855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78012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מלבן 6"/>
          <p:cNvSpPr/>
          <p:nvPr userDrawn="1"/>
        </p:nvSpPr>
        <p:spPr>
          <a:xfrm>
            <a:off x="0" y="6579735"/>
            <a:ext cx="9144000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rgbClr val="787878"/>
                </a:solidFill>
                <a:latin typeface="+mn-lt"/>
                <a:cs typeface="Arial" pitchFamily="34" charset="0"/>
              </a:rPr>
              <a:t>© 2015 Ex Libris | Confidential &amp; Proprietary</a:t>
            </a:r>
            <a:endParaRPr lang="en-US" sz="1000" dirty="0">
              <a:solidFill>
                <a:srgbClr val="787878"/>
              </a:solidFill>
              <a:latin typeface="+mn-lt"/>
            </a:endParaRPr>
          </a:p>
        </p:txBody>
      </p:sp>
      <p:sp>
        <p:nvSpPr>
          <p:cNvPr id="22" name="מלבן 14"/>
          <p:cNvSpPr/>
          <p:nvPr userDrawn="1"/>
        </p:nvSpPr>
        <p:spPr>
          <a:xfrm>
            <a:off x="0" y="5626383"/>
            <a:ext cx="9144000" cy="953352"/>
          </a:xfrm>
          <a:prstGeom prst="rect">
            <a:avLst/>
          </a:prstGeom>
          <a:solidFill>
            <a:srgbClr val="313133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17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1" name="Title 1"/>
          <p:cNvSpPr>
            <a:spLocks noGrp="1"/>
          </p:cNvSpPr>
          <p:nvPr>
            <p:ph type="ctrTitle" hasCustomPrompt="1"/>
          </p:nvPr>
        </p:nvSpPr>
        <p:spPr>
          <a:xfrm>
            <a:off x="526473" y="4353733"/>
            <a:ext cx="6336145" cy="1372812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 Edit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title</a:t>
            </a:r>
          </a:p>
        </p:txBody>
      </p:sp>
      <p:pic>
        <p:nvPicPr>
          <p:cNvPr id="16" name="תמונה 1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6420"/>
          <a:stretch/>
        </p:blipFill>
        <p:spPr>
          <a:xfrm>
            <a:off x="7334136" y="5723852"/>
            <a:ext cx="1529418" cy="75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302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78012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מלבן 14"/>
          <p:cNvSpPr/>
          <p:nvPr userDrawn="1"/>
        </p:nvSpPr>
        <p:spPr>
          <a:xfrm>
            <a:off x="0" y="3759748"/>
            <a:ext cx="9144000" cy="1750037"/>
          </a:xfrm>
          <a:prstGeom prst="rect">
            <a:avLst/>
          </a:prstGeom>
          <a:solidFill>
            <a:schemeClr val="accent2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0" y="5910110"/>
            <a:ext cx="9144000" cy="960570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endParaRPr lang="en-US" dirty="0">
              <a:latin typeface="+mn-lt"/>
            </a:endParaRPr>
          </a:p>
        </p:txBody>
      </p:sp>
      <p:sp>
        <p:nvSpPr>
          <p:cNvPr id="15" name="מלבן 14"/>
          <p:cNvSpPr/>
          <p:nvPr userDrawn="1"/>
        </p:nvSpPr>
        <p:spPr>
          <a:xfrm>
            <a:off x="0" y="5509785"/>
            <a:ext cx="9144000" cy="406099"/>
          </a:xfrm>
          <a:prstGeom prst="rect">
            <a:avLst/>
          </a:prstGeom>
          <a:solidFill>
            <a:srgbClr val="313133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pic>
        <p:nvPicPr>
          <p:cNvPr id="19" name="תמונה 1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6420"/>
          <a:stretch/>
        </p:blipFill>
        <p:spPr>
          <a:xfrm>
            <a:off x="7334136" y="6003781"/>
            <a:ext cx="1529418" cy="758413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75936"/>
            <a:ext cx="7772400" cy="1084217"/>
          </a:xfrm>
        </p:spPr>
        <p:txBody>
          <a:bodyPr anchor="t">
            <a:noAutofit/>
          </a:bodyPr>
          <a:lstStyle>
            <a:lvl1pPr indent="-457200" algn="ctr">
              <a:lnSpc>
                <a:spcPts val="3840"/>
              </a:lnSpc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5092" y="4594885"/>
            <a:ext cx="7573817" cy="3937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2400" b="0" u="sng" dirty="0"/>
              <a:t>xxxx@exlibrisgroup.com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157430426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ank You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4000" cy="657340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מלבן 14"/>
          <p:cNvSpPr/>
          <p:nvPr userDrawn="1"/>
        </p:nvSpPr>
        <p:spPr>
          <a:xfrm>
            <a:off x="0" y="3759748"/>
            <a:ext cx="9144000" cy="1750037"/>
          </a:xfrm>
          <a:prstGeom prst="rect">
            <a:avLst/>
          </a:prstGeom>
          <a:solidFill>
            <a:schemeClr val="accent2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0" y="5910110"/>
            <a:ext cx="9144000" cy="960570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endParaRPr lang="en-US" dirty="0">
              <a:latin typeface="+mn-lt"/>
            </a:endParaRPr>
          </a:p>
        </p:txBody>
      </p:sp>
      <p:sp>
        <p:nvSpPr>
          <p:cNvPr id="15" name="מלבן 14"/>
          <p:cNvSpPr/>
          <p:nvPr userDrawn="1"/>
        </p:nvSpPr>
        <p:spPr>
          <a:xfrm>
            <a:off x="0" y="5509785"/>
            <a:ext cx="9144000" cy="406099"/>
          </a:xfrm>
          <a:prstGeom prst="rect">
            <a:avLst/>
          </a:prstGeom>
          <a:solidFill>
            <a:srgbClr val="313133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pic>
        <p:nvPicPr>
          <p:cNvPr id="19" name="תמונה 1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6420"/>
          <a:stretch/>
        </p:blipFill>
        <p:spPr>
          <a:xfrm>
            <a:off x="7334136" y="6003781"/>
            <a:ext cx="1529418" cy="758413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75936"/>
            <a:ext cx="7772400" cy="1084217"/>
          </a:xfrm>
        </p:spPr>
        <p:txBody>
          <a:bodyPr anchor="t">
            <a:noAutofit/>
          </a:bodyPr>
          <a:lstStyle>
            <a:lvl1pPr indent="-457200" algn="ctr">
              <a:lnSpc>
                <a:spcPts val="3840"/>
              </a:lnSpc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5092" y="4594885"/>
            <a:ext cx="7573817" cy="3937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2400" b="0" u="sng" dirty="0"/>
              <a:t>xxxx@exlibrisgroup.com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273614513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hank You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392"/>
            <a:ext cx="9144000" cy="6099048"/>
          </a:xfrm>
          <a:prstGeom prst="rect">
            <a:avLst/>
          </a:prstGeom>
        </p:spPr>
      </p:pic>
      <p:sp>
        <p:nvSpPr>
          <p:cNvPr id="12" name="מלבן 14"/>
          <p:cNvSpPr/>
          <p:nvPr userDrawn="1"/>
        </p:nvSpPr>
        <p:spPr>
          <a:xfrm>
            <a:off x="0" y="3759748"/>
            <a:ext cx="9144000" cy="1750037"/>
          </a:xfrm>
          <a:prstGeom prst="rect">
            <a:avLst/>
          </a:prstGeom>
          <a:solidFill>
            <a:schemeClr val="accent2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0" y="5910110"/>
            <a:ext cx="9144000" cy="960570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endParaRPr lang="en-US" dirty="0">
              <a:latin typeface="+mn-lt"/>
            </a:endParaRPr>
          </a:p>
        </p:txBody>
      </p:sp>
      <p:sp>
        <p:nvSpPr>
          <p:cNvPr id="15" name="מלבן 14"/>
          <p:cNvSpPr/>
          <p:nvPr userDrawn="1"/>
        </p:nvSpPr>
        <p:spPr>
          <a:xfrm>
            <a:off x="0" y="5509785"/>
            <a:ext cx="9144000" cy="406099"/>
          </a:xfrm>
          <a:prstGeom prst="rect">
            <a:avLst/>
          </a:prstGeom>
          <a:solidFill>
            <a:srgbClr val="313133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pic>
        <p:nvPicPr>
          <p:cNvPr id="19" name="תמונה 1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6420"/>
          <a:stretch/>
        </p:blipFill>
        <p:spPr>
          <a:xfrm>
            <a:off x="7334136" y="6003781"/>
            <a:ext cx="1529418" cy="758413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75936"/>
            <a:ext cx="7772400" cy="1084217"/>
          </a:xfrm>
        </p:spPr>
        <p:txBody>
          <a:bodyPr anchor="t">
            <a:noAutofit/>
          </a:bodyPr>
          <a:lstStyle>
            <a:lvl1pPr indent="-457200" algn="ctr">
              <a:lnSpc>
                <a:spcPts val="3840"/>
              </a:lnSpc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5092" y="4594885"/>
            <a:ext cx="7573817" cy="3937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2400" b="0" u="sng" dirty="0"/>
              <a:t>xxxx@exlibrisgroup.com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85100027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7362" cy="6584169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מלבן 7"/>
          <p:cNvSpPr/>
          <p:nvPr userDrawn="1"/>
        </p:nvSpPr>
        <p:spPr>
          <a:xfrm>
            <a:off x="0" y="5626384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6" name="מציין מיקום טקסט 4"/>
          <p:cNvSpPr>
            <a:spLocks noGrp="1"/>
          </p:cNvSpPr>
          <p:nvPr>
            <p:ph type="body" sz="quarter" idx="10" hasCustomPrompt="1"/>
          </p:nvPr>
        </p:nvSpPr>
        <p:spPr>
          <a:xfrm>
            <a:off x="535708" y="6045690"/>
            <a:ext cx="5687968" cy="71330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Edit text</a:t>
            </a:r>
          </a:p>
        </p:txBody>
      </p:sp>
      <p:sp>
        <p:nvSpPr>
          <p:cNvPr id="28" name="מלבן 14"/>
          <p:cNvSpPr/>
          <p:nvPr userDrawn="1"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4353733"/>
            <a:ext cx="6326909" cy="1084217"/>
          </a:xfr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5347554"/>
            <a:ext cx="6326909" cy="478380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pic>
        <p:nvPicPr>
          <p:cNvPr id="10" name="תמונה 1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6420"/>
          <a:stretch/>
        </p:blipFill>
        <p:spPr>
          <a:xfrm>
            <a:off x="7334136" y="5723852"/>
            <a:ext cx="1529418" cy="75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7058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78012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מלבן 7"/>
          <p:cNvSpPr/>
          <p:nvPr userDrawn="1"/>
        </p:nvSpPr>
        <p:spPr>
          <a:xfrm>
            <a:off x="0" y="5626384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6" name="מציין מיקום טקסט 4"/>
          <p:cNvSpPr>
            <a:spLocks noGrp="1"/>
          </p:cNvSpPr>
          <p:nvPr>
            <p:ph type="body" sz="quarter" idx="10" hasCustomPrompt="1"/>
          </p:nvPr>
        </p:nvSpPr>
        <p:spPr>
          <a:xfrm>
            <a:off x="535708" y="6045690"/>
            <a:ext cx="5687968" cy="71330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Edit text</a:t>
            </a:r>
          </a:p>
        </p:txBody>
      </p:sp>
      <p:sp>
        <p:nvSpPr>
          <p:cNvPr id="28" name="מלבן 14"/>
          <p:cNvSpPr/>
          <p:nvPr userDrawn="1"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4353733"/>
            <a:ext cx="6326909" cy="1084217"/>
          </a:xfr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5347554"/>
            <a:ext cx="6326909" cy="478380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pic>
        <p:nvPicPr>
          <p:cNvPr id="10" name="תמונה 1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6420"/>
          <a:stretch/>
        </p:blipFill>
        <p:spPr>
          <a:xfrm>
            <a:off x="7334136" y="5723852"/>
            <a:ext cx="1529418" cy="75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25000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4000" cy="6573401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מלבן 7"/>
          <p:cNvSpPr/>
          <p:nvPr userDrawn="1"/>
        </p:nvSpPr>
        <p:spPr>
          <a:xfrm>
            <a:off x="0" y="5626384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6" name="מציין מיקום טקסט 4"/>
          <p:cNvSpPr>
            <a:spLocks noGrp="1"/>
          </p:cNvSpPr>
          <p:nvPr>
            <p:ph type="body" sz="quarter" idx="10" hasCustomPrompt="1"/>
          </p:nvPr>
        </p:nvSpPr>
        <p:spPr>
          <a:xfrm>
            <a:off x="535708" y="6045690"/>
            <a:ext cx="5687968" cy="71330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Edit text</a:t>
            </a:r>
          </a:p>
        </p:txBody>
      </p:sp>
      <p:sp>
        <p:nvSpPr>
          <p:cNvPr id="28" name="מלבן 14"/>
          <p:cNvSpPr/>
          <p:nvPr userDrawn="1"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4353733"/>
            <a:ext cx="6326909" cy="1084217"/>
          </a:xfr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5347554"/>
            <a:ext cx="6326909" cy="478380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pic>
        <p:nvPicPr>
          <p:cNvPr id="10" name="תמונה 1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6420"/>
          <a:stretch/>
        </p:blipFill>
        <p:spPr>
          <a:xfrm>
            <a:off x="7334136" y="5723852"/>
            <a:ext cx="1529418" cy="75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19600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מלבן 9"/>
          <p:cNvSpPr/>
          <p:nvPr userDrawn="1"/>
        </p:nvSpPr>
        <p:spPr>
          <a:xfrm>
            <a:off x="-8947" y="10800"/>
            <a:ext cx="9152947" cy="657002"/>
          </a:xfrm>
          <a:prstGeom prst="rect">
            <a:avLst/>
          </a:prstGeom>
          <a:gradFill flip="none" rotWithShape="1">
            <a:gsLst>
              <a:gs pos="0">
                <a:srgbClr val="A5A5A5">
                  <a:lumMod val="5000"/>
                  <a:lumOff val="95000"/>
                  <a:alpha val="12000"/>
                </a:srgbClr>
              </a:gs>
              <a:gs pos="66000">
                <a:srgbClr val="A5A5A5">
                  <a:lumMod val="45000"/>
                  <a:lumOff val="55000"/>
                  <a:alpha val="30000"/>
                </a:srgbClr>
              </a:gs>
              <a:gs pos="83000">
                <a:srgbClr val="A5A5A5">
                  <a:lumMod val="45000"/>
                  <a:lumOff val="55000"/>
                  <a:alpha val="47000"/>
                </a:srgbClr>
              </a:gs>
              <a:gs pos="100000">
                <a:srgbClr val="A5A5A5">
                  <a:lumMod val="30000"/>
                  <a:lumOff val="70000"/>
                  <a:alpha val="54000"/>
                </a:srgbClr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7" name="מלבן 6"/>
          <p:cNvSpPr/>
          <p:nvPr userDrawn="1"/>
        </p:nvSpPr>
        <p:spPr>
          <a:xfrm>
            <a:off x="0" y="6579735"/>
            <a:ext cx="7906327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rgbClr val="787878"/>
                </a:solidFill>
                <a:latin typeface="+mn-lt"/>
                <a:cs typeface="Arial" pitchFamily="34" charset="0"/>
              </a:rPr>
              <a:t>© 2015 Ex Libris | Confidential &amp; Proprietary</a:t>
            </a:r>
            <a:endParaRPr lang="en-US" sz="1000" dirty="0">
              <a:solidFill>
                <a:srgbClr val="787878"/>
              </a:solidFill>
              <a:latin typeface="+mn-lt"/>
            </a:endParaRPr>
          </a:p>
        </p:txBody>
      </p:sp>
      <p:sp>
        <p:nvSpPr>
          <p:cNvPr id="11" name="מלבן 10"/>
          <p:cNvSpPr/>
          <p:nvPr userDrawn="1"/>
        </p:nvSpPr>
        <p:spPr>
          <a:xfrm>
            <a:off x="-4474" y="182519"/>
            <a:ext cx="318799" cy="2909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12" name="מלבן 11"/>
          <p:cNvSpPr/>
          <p:nvPr userDrawn="1"/>
        </p:nvSpPr>
        <p:spPr>
          <a:xfrm>
            <a:off x="-4474" y="657002"/>
            <a:ext cx="9148474" cy="10800"/>
          </a:xfrm>
          <a:prstGeom prst="rect">
            <a:avLst/>
          </a:prstGeom>
          <a:gradFill flip="none" rotWithShape="1">
            <a:gsLst>
              <a:gs pos="12000">
                <a:srgbClr val="7200D1"/>
              </a:gs>
              <a:gs pos="0">
                <a:srgbClr val="A22DE8"/>
              </a:gs>
              <a:gs pos="34500">
                <a:srgbClr val="399CDB"/>
              </a:gs>
              <a:gs pos="22000">
                <a:srgbClr val="000086"/>
              </a:gs>
              <a:gs pos="47000">
                <a:srgbClr val="00E9E8"/>
              </a:gs>
              <a:gs pos="68000">
                <a:srgbClr val="B1F900"/>
              </a:gs>
              <a:gs pos="59000">
                <a:srgbClr val="11B920"/>
              </a:gs>
              <a:gs pos="80000">
                <a:srgbClr val="FFFF00"/>
              </a:gs>
              <a:gs pos="89000">
                <a:srgbClr val="FFAB00"/>
              </a:gs>
              <a:gs pos="100000">
                <a:srgbClr val="FF00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313133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14044" y="752605"/>
            <a:ext cx="8282085" cy="5528122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baseline="0">
                <a:latin typeface="+mn-lt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4pPr>
          </a:lstStyle>
          <a:p>
            <a:pPr lvl="0"/>
            <a:r>
              <a:rPr lang="en-US" dirty="0"/>
              <a:t>Edit style</a:t>
            </a:r>
            <a:endParaRPr lang="he-IL" dirty="0"/>
          </a:p>
          <a:p>
            <a:pPr lvl="1"/>
            <a:r>
              <a:rPr lang="en-US" dirty="0"/>
              <a:t>Edit style – 2nd level  </a:t>
            </a:r>
            <a:endParaRPr lang="he-IL" dirty="0"/>
          </a:p>
          <a:p>
            <a:pPr lvl="2"/>
            <a:r>
              <a:rPr lang="en-US" dirty="0"/>
              <a:t>3rd level </a:t>
            </a:r>
            <a:endParaRPr lang="he-IL" dirty="0"/>
          </a:p>
          <a:p>
            <a:pPr lvl="3"/>
            <a:r>
              <a:rPr lang="en-US" dirty="0"/>
              <a:t>4th level</a:t>
            </a:r>
            <a:endParaRPr lang="he-I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39458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52345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מלבן 9"/>
          <p:cNvSpPr/>
          <p:nvPr userDrawn="1"/>
        </p:nvSpPr>
        <p:spPr>
          <a:xfrm>
            <a:off x="-8947" y="10800"/>
            <a:ext cx="9152947" cy="657002"/>
          </a:xfrm>
          <a:prstGeom prst="rect">
            <a:avLst/>
          </a:prstGeom>
          <a:gradFill flip="none" rotWithShape="1">
            <a:gsLst>
              <a:gs pos="0">
                <a:srgbClr val="A5A5A5">
                  <a:lumMod val="5000"/>
                  <a:lumOff val="95000"/>
                  <a:alpha val="12000"/>
                </a:srgbClr>
              </a:gs>
              <a:gs pos="66000">
                <a:srgbClr val="A5A5A5">
                  <a:lumMod val="45000"/>
                  <a:lumOff val="55000"/>
                  <a:alpha val="30000"/>
                </a:srgbClr>
              </a:gs>
              <a:gs pos="83000">
                <a:srgbClr val="A5A5A5">
                  <a:lumMod val="45000"/>
                  <a:lumOff val="55000"/>
                  <a:alpha val="47000"/>
                </a:srgbClr>
              </a:gs>
              <a:gs pos="100000">
                <a:srgbClr val="A5A5A5">
                  <a:lumMod val="30000"/>
                  <a:lumOff val="70000"/>
                  <a:alpha val="54000"/>
                </a:srgbClr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7" name="מלבן 6"/>
          <p:cNvSpPr/>
          <p:nvPr userDrawn="1"/>
        </p:nvSpPr>
        <p:spPr>
          <a:xfrm>
            <a:off x="0" y="6579735"/>
            <a:ext cx="7906327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rgbClr val="787878"/>
                </a:solidFill>
                <a:latin typeface="+mn-lt"/>
                <a:cs typeface="Arial" pitchFamily="34" charset="0"/>
              </a:rPr>
              <a:t>© 2015 Ex Libris | Confidential &amp; Proprietary</a:t>
            </a:r>
            <a:endParaRPr lang="en-US" sz="1000" dirty="0">
              <a:solidFill>
                <a:srgbClr val="787878"/>
              </a:solidFill>
              <a:latin typeface="+mn-lt"/>
            </a:endParaRPr>
          </a:p>
        </p:txBody>
      </p:sp>
      <p:sp>
        <p:nvSpPr>
          <p:cNvPr id="11" name="מלבן 10"/>
          <p:cNvSpPr/>
          <p:nvPr userDrawn="1"/>
        </p:nvSpPr>
        <p:spPr>
          <a:xfrm>
            <a:off x="-4474" y="182519"/>
            <a:ext cx="318799" cy="2909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12" name="מלבן 11"/>
          <p:cNvSpPr/>
          <p:nvPr userDrawn="1"/>
        </p:nvSpPr>
        <p:spPr>
          <a:xfrm>
            <a:off x="-4474" y="657002"/>
            <a:ext cx="9148474" cy="10800"/>
          </a:xfrm>
          <a:prstGeom prst="rect">
            <a:avLst/>
          </a:prstGeom>
          <a:gradFill flip="none" rotWithShape="1">
            <a:gsLst>
              <a:gs pos="12000">
                <a:srgbClr val="7200D1"/>
              </a:gs>
              <a:gs pos="0">
                <a:srgbClr val="A22DE8"/>
              </a:gs>
              <a:gs pos="34500">
                <a:srgbClr val="399CDB"/>
              </a:gs>
              <a:gs pos="22000">
                <a:srgbClr val="000086"/>
              </a:gs>
              <a:gs pos="47000">
                <a:srgbClr val="00E9E8"/>
              </a:gs>
              <a:gs pos="68000">
                <a:srgbClr val="B1F900"/>
              </a:gs>
              <a:gs pos="59000">
                <a:srgbClr val="11B920"/>
              </a:gs>
              <a:gs pos="80000">
                <a:srgbClr val="FFFF00"/>
              </a:gs>
              <a:gs pos="89000">
                <a:srgbClr val="FFAB00"/>
              </a:gs>
              <a:gs pos="100000">
                <a:srgbClr val="FF00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313133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39458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able Placeholder 4"/>
          <p:cNvSpPr>
            <a:spLocks noGrp="1"/>
          </p:cNvSpPr>
          <p:nvPr>
            <p:ph type="tbl" sz="quarter" idx="13"/>
          </p:nvPr>
        </p:nvSpPr>
        <p:spPr>
          <a:xfrm>
            <a:off x="314325" y="1100138"/>
            <a:ext cx="8451850" cy="4443412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2293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20986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קשת מלאה 15"/>
          <p:cNvSpPr/>
          <p:nvPr userDrawn="1"/>
        </p:nvSpPr>
        <p:spPr>
          <a:xfrm rot="5400000">
            <a:off x="385330" y="1811642"/>
            <a:ext cx="2855254" cy="2855254"/>
          </a:xfrm>
          <a:prstGeom prst="blockArc">
            <a:avLst>
              <a:gd name="adj1" fmla="val 10800000"/>
              <a:gd name="adj2" fmla="val 95653"/>
              <a:gd name="adj3" fmla="val 253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מציין מיקום טקסט 17"/>
          <p:cNvSpPr>
            <a:spLocks noGrp="1"/>
          </p:cNvSpPr>
          <p:nvPr>
            <p:ph type="body" sz="quarter" idx="13" hasCustomPrompt="1"/>
          </p:nvPr>
        </p:nvSpPr>
        <p:spPr>
          <a:xfrm>
            <a:off x="3478491" y="1555423"/>
            <a:ext cx="5172982" cy="3676453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n-lt"/>
              </a:defRPr>
            </a:lvl1pPr>
            <a:lvl2pPr marL="0" indent="0">
              <a:buNone/>
              <a:defRPr sz="2000">
                <a:latin typeface="+mn-lt"/>
              </a:defRPr>
            </a:lvl2pPr>
          </a:lstStyle>
          <a:p>
            <a:pPr lvl="0"/>
            <a:r>
              <a:rPr lang="en-US" dirty="0"/>
              <a:t>Edit style - header</a:t>
            </a:r>
            <a:endParaRPr lang="he-IL" dirty="0"/>
          </a:p>
          <a:p>
            <a:pPr lvl="1"/>
            <a:r>
              <a:rPr lang="en-US" dirty="0"/>
              <a:t>2nd level</a:t>
            </a:r>
            <a:endParaRPr lang="he-IL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8909" y="1954537"/>
            <a:ext cx="2568096" cy="2569464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416402195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7234" y="1323647"/>
            <a:ext cx="1492195" cy="1490472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20986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קשת מלאה 15"/>
          <p:cNvSpPr/>
          <p:nvPr userDrawn="1"/>
        </p:nvSpPr>
        <p:spPr>
          <a:xfrm rot="12358450">
            <a:off x="828787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מציין מיקום טקסט 17"/>
          <p:cNvSpPr>
            <a:spLocks noGrp="1"/>
          </p:cNvSpPr>
          <p:nvPr>
            <p:ph type="body" sz="quarter" idx="13" hasCustomPrompt="1"/>
          </p:nvPr>
        </p:nvSpPr>
        <p:spPr>
          <a:xfrm>
            <a:off x="827947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EDIT STYLE - HEADER</a:t>
            </a:r>
            <a:endParaRPr lang="he-IL" dirty="0"/>
          </a:p>
          <a:p>
            <a:pPr lvl="1"/>
            <a:r>
              <a:rPr lang="en-US" dirty="0"/>
              <a:t>2nd level</a:t>
            </a:r>
            <a:endParaRPr lang="he-IL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45256" y="1323647"/>
            <a:ext cx="1485956" cy="1490472"/>
          </a:xfrm>
          <a:prstGeom prst="ellipse">
            <a:avLst/>
          </a:prstGeom>
          <a:ln w="63500" cap="rnd">
            <a:noFill/>
          </a:ln>
          <a:effectLst/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26995" y="1322997"/>
            <a:ext cx="1481856" cy="1490472"/>
          </a:xfrm>
          <a:prstGeom prst="ellipse">
            <a:avLst/>
          </a:prstGeom>
          <a:ln w="63500" cap="rnd">
            <a:noFill/>
          </a:ln>
          <a:effectLst/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79359" y="1322997"/>
            <a:ext cx="1498525" cy="1490472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19" name="קשת מלאה 15"/>
          <p:cNvSpPr/>
          <p:nvPr userDrawn="1"/>
        </p:nvSpPr>
        <p:spPr>
          <a:xfrm rot="15321434">
            <a:off x="2747821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0" name="קשת מלאה 15"/>
          <p:cNvSpPr/>
          <p:nvPr userDrawn="1"/>
        </p:nvSpPr>
        <p:spPr>
          <a:xfrm rot="18740347">
            <a:off x="4743897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1" name="קשת מלאה 15"/>
          <p:cNvSpPr/>
          <p:nvPr userDrawn="1"/>
        </p:nvSpPr>
        <p:spPr>
          <a:xfrm rot="568557">
            <a:off x="6688208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-8947" y="10800"/>
            <a:ext cx="9152947" cy="657002"/>
          </a:xfrm>
          <a:prstGeom prst="rect">
            <a:avLst/>
          </a:prstGeom>
          <a:gradFill flip="none" rotWithShape="1">
            <a:gsLst>
              <a:gs pos="0">
                <a:srgbClr val="A5A5A5">
                  <a:lumMod val="5000"/>
                  <a:lumOff val="95000"/>
                  <a:alpha val="12000"/>
                </a:srgbClr>
              </a:gs>
              <a:gs pos="66000">
                <a:srgbClr val="A5A5A5">
                  <a:lumMod val="45000"/>
                  <a:lumOff val="55000"/>
                  <a:alpha val="30000"/>
                </a:srgbClr>
              </a:gs>
              <a:gs pos="83000">
                <a:srgbClr val="A5A5A5">
                  <a:lumMod val="45000"/>
                  <a:lumOff val="55000"/>
                  <a:alpha val="47000"/>
                </a:srgbClr>
              </a:gs>
              <a:gs pos="100000">
                <a:srgbClr val="A5A5A5">
                  <a:lumMod val="30000"/>
                  <a:lumOff val="70000"/>
                  <a:alpha val="54000"/>
                </a:srgbClr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23" name="מלבן 10"/>
          <p:cNvSpPr/>
          <p:nvPr userDrawn="1"/>
        </p:nvSpPr>
        <p:spPr>
          <a:xfrm>
            <a:off x="-4474" y="182519"/>
            <a:ext cx="318799" cy="2909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4" name="מלבן 11"/>
          <p:cNvSpPr/>
          <p:nvPr userDrawn="1"/>
        </p:nvSpPr>
        <p:spPr>
          <a:xfrm>
            <a:off x="-4474" y="657002"/>
            <a:ext cx="9148474" cy="10800"/>
          </a:xfrm>
          <a:prstGeom prst="rect">
            <a:avLst/>
          </a:prstGeom>
          <a:gradFill flip="none" rotWithShape="1">
            <a:gsLst>
              <a:gs pos="12000">
                <a:srgbClr val="7200D1"/>
              </a:gs>
              <a:gs pos="0">
                <a:srgbClr val="A22DE8"/>
              </a:gs>
              <a:gs pos="34500">
                <a:srgbClr val="399CDB"/>
              </a:gs>
              <a:gs pos="22000">
                <a:srgbClr val="000086"/>
              </a:gs>
              <a:gs pos="47000">
                <a:srgbClr val="00E9E8"/>
              </a:gs>
              <a:gs pos="68000">
                <a:srgbClr val="B1F900"/>
              </a:gs>
              <a:gs pos="59000">
                <a:srgbClr val="11B920"/>
              </a:gs>
              <a:gs pos="80000">
                <a:srgbClr val="FFFF00"/>
              </a:gs>
              <a:gs pos="89000">
                <a:srgbClr val="FFAB00"/>
              </a:gs>
              <a:gs pos="100000">
                <a:srgbClr val="FF00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5" name="Title 1"/>
          <p:cNvSpPr>
            <a:spLocks noGrp="1"/>
          </p:cNvSpPr>
          <p:nvPr>
            <p:ph type="title" hasCustomPrompt="1"/>
          </p:nvPr>
        </p:nvSpPr>
        <p:spPr>
          <a:xfrm>
            <a:off x="414045" y="18352"/>
            <a:ext cx="8282085" cy="633250"/>
          </a:xfrm>
        </p:spPr>
        <p:txBody>
          <a:bodyPr/>
          <a:lstStyle>
            <a:lvl1pPr>
              <a:defRPr>
                <a:solidFill>
                  <a:srgbClr val="313133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cxnSp>
        <p:nvCxnSpPr>
          <p:cNvPr id="26" name="Straight Connector 25"/>
          <p:cNvCxnSpPr/>
          <p:nvPr userDrawn="1"/>
        </p:nvCxnSpPr>
        <p:spPr>
          <a:xfrm>
            <a:off x="917234" y="4199259"/>
            <a:ext cx="151458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מציין מיקום טקסט 17"/>
          <p:cNvSpPr>
            <a:spLocks noGrp="1"/>
          </p:cNvSpPr>
          <p:nvPr>
            <p:ph type="body" sz="quarter" idx="14" hasCustomPrompt="1"/>
          </p:nvPr>
        </p:nvSpPr>
        <p:spPr>
          <a:xfrm>
            <a:off x="2760029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EDIT STYLE - HEADER</a:t>
            </a:r>
            <a:endParaRPr lang="he-IL" dirty="0"/>
          </a:p>
          <a:p>
            <a:pPr lvl="1"/>
            <a:r>
              <a:rPr lang="en-US" dirty="0"/>
              <a:t>2nd level</a:t>
            </a:r>
            <a:endParaRPr lang="he-IL" dirty="0"/>
          </a:p>
        </p:txBody>
      </p:sp>
      <p:cxnSp>
        <p:nvCxnSpPr>
          <p:cNvPr id="28" name="Straight Connector 27"/>
          <p:cNvCxnSpPr/>
          <p:nvPr userDrawn="1"/>
        </p:nvCxnSpPr>
        <p:spPr>
          <a:xfrm>
            <a:off x="2849316" y="4199259"/>
            <a:ext cx="151458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מציין מיקום טקסט 17"/>
          <p:cNvSpPr>
            <a:spLocks noGrp="1"/>
          </p:cNvSpPr>
          <p:nvPr>
            <p:ph type="body" sz="quarter" idx="15" hasCustomPrompt="1"/>
          </p:nvPr>
        </p:nvSpPr>
        <p:spPr>
          <a:xfrm>
            <a:off x="4766639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EDIT STYLE - HEADER</a:t>
            </a:r>
            <a:endParaRPr lang="he-IL" dirty="0"/>
          </a:p>
          <a:p>
            <a:pPr lvl="1"/>
            <a:r>
              <a:rPr lang="en-US" dirty="0"/>
              <a:t>2nd level</a:t>
            </a:r>
            <a:endParaRPr lang="he-IL" dirty="0"/>
          </a:p>
        </p:txBody>
      </p:sp>
      <p:cxnSp>
        <p:nvCxnSpPr>
          <p:cNvPr id="30" name="Straight Connector 29"/>
          <p:cNvCxnSpPr/>
          <p:nvPr userDrawn="1"/>
        </p:nvCxnSpPr>
        <p:spPr>
          <a:xfrm>
            <a:off x="4855926" y="4199259"/>
            <a:ext cx="151458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מציין מיקום טקסט 17"/>
          <p:cNvSpPr>
            <a:spLocks noGrp="1"/>
          </p:cNvSpPr>
          <p:nvPr>
            <p:ph type="body" sz="quarter" idx="16" hasCustomPrompt="1"/>
          </p:nvPr>
        </p:nvSpPr>
        <p:spPr>
          <a:xfrm>
            <a:off x="6703194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EDIT STYLE - HEADER</a:t>
            </a:r>
            <a:endParaRPr lang="he-IL" dirty="0"/>
          </a:p>
          <a:p>
            <a:pPr lvl="1"/>
            <a:r>
              <a:rPr lang="en-US" dirty="0"/>
              <a:t>2nd level</a:t>
            </a:r>
            <a:endParaRPr lang="he-IL" dirty="0"/>
          </a:p>
        </p:txBody>
      </p:sp>
      <p:cxnSp>
        <p:nvCxnSpPr>
          <p:cNvPr id="32" name="Straight Connector 31"/>
          <p:cNvCxnSpPr/>
          <p:nvPr userDrawn="1"/>
        </p:nvCxnSpPr>
        <p:spPr>
          <a:xfrm>
            <a:off x="6792481" y="4199259"/>
            <a:ext cx="151458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 32"/>
          <p:cNvSpPr>
            <a:spLocks noGrp="1"/>
          </p:cNvSpPr>
          <p:nvPr>
            <p:ph type="body" sz="quarter" idx="17"/>
          </p:nvPr>
        </p:nvSpPr>
        <p:spPr>
          <a:xfrm>
            <a:off x="828675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Text Placeholder 32"/>
          <p:cNvSpPr>
            <a:spLocks noGrp="1"/>
          </p:cNvSpPr>
          <p:nvPr>
            <p:ph type="body" sz="quarter" idx="18"/>
          </p:nvPr>
        </p:nvSpPr>
        <p:spPr>
          <a:xfrm>
            <a:off x="2758882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5" name="Text Placeholder 32"/>
          <p:cNvSpPr>
            <a:spLocks noGrp="1"/>
          </p:cNvSpPr>
          <p:nvPr>
            <p:ph type="body" sz="quarter" idx="19"/>
          </p:nvPr>
        </p:nvSpPr>
        <p:spPr>
          <a:xfrm>
            <a:off x="4765492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6" name="Text Placeholder 32"/>
          <p:cNvSpPr>
            <a:spLocks noGrp="1"/>
          </p:cNvSpPr>
          <p:nvPr>
            <p:ph type="body" sz="quarter" idx="20"/>
          </p:nvPr>
        </p:nvSpPr>
        <p:spPr>
          <a:xfrm>
            <a:off x="6718204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Oval 36"/>
          <p:cNvSpPr/>
          <p:nvPr userDrawn="1"/>
        </p:nvSpPr>
        <p:spPr>
          <a:xfrm>
            <a:off x="1941524" y="2530605"/>
            <a:ext cx="429725" cy="429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+mn-lt"/>
              </a:rPr>
              <a:t>1</a:t>
            </a:r>
          </a:p>
        </p:txBody>
      </p:sp>
      <p:sp>
        <p:nvSpPr>
          <p:cNvPr id="38" name="Oval 37"/>
          <p:cNvSpPr/>
          <p:nvPr userDrawn="1"/>
        </p:nvSpPr>
        <p:spPr>
          <a:xfrm>
            <a:off x="3872627" y="2530605"/>
            <a:ext cx="429725" cy="429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+mn-lt"/>
              </a:rPr>
              <a:t>2</a:t>
            </a:r>
          </a:p>
        </p:txBody>
      </p:sp>
      <p:sp>
        <p:nvSpPr>
          <p:cNvPr id="39" name="Oval 38"/>
          <p:cNvSpPr/>
          <p:nvPr userDrawn="1"/>
        </p:nvSpPr>
        <p:spPr>
          <a:xfrm>
            <a:off x="5850053" y="2530605"/>
            <a:ext cx="429725" cy="429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+mn-lt"/>
              </a:rPr>
              <a:t>3</a:t>
            </a:r>
          </a:p>
        </p:txBody>
      </p:sp>
      <p:sp>
        <p:nvSpPr>
          <p:cNvPr id="40" name="Oval 39"/>
          <p:cNvSpPr/>
          <p:nvPr userDrawn="1"/>
        </p:nvSpPr>
        <p:spPr>
          <a:xfrm>
            <a:off x="7791284" y="2530605"/>
            <a:ext cx="429725" cy="429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+mn-l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86643252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מלבן 9"/>
          <p:cNvSpPr/>
          <p:nvPr userDrawn="1"/>
        </p:nvSpPr>
        <p:spPr>
          <a:xfrm>
            <a:off x="0" y="-1061"/>
            <a:ext cx="9144000" cy="1762559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0" name="Title 1"/>
          <p:cNvSpPr>
            <a:spLocks noGrp="1"/>
          </p:cNvSpPr>
          <p:nvPr>
            <p:ph type="ctrTitle" hasCustomPrompt="1"/>
          </p:nvPr>
        </p:nvSpPr>
        <p:spPr>
          <a:xfrm>
            <a:off x="675978" y="420554"/>
            <a:ext cx="7772400" cy="1084217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KEY  TOPICS</a:t>
            </a:r>
          </a:p>
        </p:txBody>
      </p:sp>
      <p:sp>
        <p:nvSpPr>
          <p:cNvPr id="40" name="Oval 39"/>
          <p:cNvSpPr/>
          <p:nvPr userDrawn="1"/>
        </p:nvSpPr>
        <p:spPr>
          <a:xfrm>
            <a:off x="7497689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>
              <a:latin typeface="+mn-lt"/>
            </a:endParaRPr>
          </a:p>
        </p:txBody>
      </p:sp>
      <p:sp>
        <p:nvSpPr>
          <p:cNvPr id="41" name="קשת מלאה 15"/>
          <p:cNvSpPr/>
          <p:nvPr userDrawn="1"/>
        </p:nvSpPr>
        <p:spPr>
          <a:xfrm rot="3005273">
            <a:off x="7461401" y="1364334"/>
            <a:ext cx="986977" cy="986977"/>
          </a:xfrm>
          <a:prstGeom prst="blockArc">
            <a:avLst>
              <a:gd name="adj1" fmla="val 18342818"/>
              <a:gd name="adj2" fmla="val 21556913"/>
              <a:gd name="adj3" fmla="val 2963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2" name="Oval 41"/>
          <p:cNvSpPr/>
          <p:nvPr userDrawn="1"/>
        </p:nvSpPr>
        <p:spPr>
          <a:xfrm>
            <a:off x="7557725" y="1460658"/>
            <a:ext cx="794328" cy="79432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>
                <a:latin typeface="+mn-lt"/>
              </a:rPr>
              <a:t>5</a:t>
            </a:r>
          </a:p>
        </p:txBody>
      </p:sp>
      <p:sp>
        <p:nvSpPr>
          <p:cNvPr id="45" name="Oval 44"/>
          <p:cNvSpPr/>
          <p:nvPr userDrawn="1"/>
        </p:nvSpPr>
        <p:spPr>
          <a:xfrm>
            <a:off x="5816366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>
              <a:latin typeface="+mn-lt"/>
            </a:endParaRPr>
          </a:p>
        </p:txBody>
      </p:sp>
      <p:sp>
        <p:nvSpPr>
          <p:cNvPr id="46" name="קשת מלאה 15"/>
          <p:cNvSpPr/>
          <p:nvPr userDrawn="1"/>
        </p:nvSpPr>
        <p:spPr>
          <a:xfrm rot="4914482">
            <a:off x="5780078" y="1364334"/>
            <a:ext cx="986977" cy="986977"/>
          </a:xfrm>
          <a:prstGeom prst="blockArc">
            <a:avLst>
              <a:gd name="adj1" fmla="val 18167769"/>
              <a:gd name="adj2" fmla="val 23349"/>
              <a:gd name="adj3" fmla="val 3017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7" name="Oval 46"/>
          <p:cNvSpPr/>
          <p:nvPr userDrawn="1"/>
        </p:nvSpPr>
        <p:spPr>
          <a:xfrm>
            <a:off x="5876402" y="1460658"/>
            <a:ext cx="794328" cy="79432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>
                <a:latin typeface="+mn-lt"/>
              </a:rPr>
              <a:t>4</a:t>
            </a:r>
          </a:p>
        </p:txBody>
      </p:sp>
      <p:sp>
        <p:nvSpPr>
          <p:cNvPr id="49" name="Oval 48"/>
          <p:cNvSpPr/>
          <p:nvPr userDrawn="1"/>
        </p:nvSpPr>
        <p:spPr>
          <a:xfrm>
            <a:off x="4135045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>
              <a:latin typeface="+mn-lt"/>
            </a:endParaRPr>
          </a:p>
        </p:txBody>
      </p:sp>
      <p:sp>
        <p:nvSpPr>
          <p:cNvPr id="50" name="קשת מלאה 15"/>
          <p:cNvSpPr/>
          <p:nvPr userDrawn="1"/>
        </p:nvSpPr>
        <p:spPr>
          <a:xfrm rot="6784598">
            <a:off x="4098757" y="1364334"/>
            <a:ext cx="986977" cy="986977"/>
          </a:xfrm>
          <a:prstGeom prst="blockArc">
            <a:avLst>
              <a:gd name="adj1" fmla="val 18108136"/>
              <a:gd name="adj2" fmla="val 21548554"/>
              <a:gd name="adj3" fmla="val 3285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1" name="Oval 50"/>
          <p:cNvSpPr/>
          <p:nvPr userDrawn="1"/>
        </p:nvSpPr>
        <p:spPr>
          <a:xfrm>
            <a:off x="4195081" y="1460658"/>
            <a:ext cx="794328" cy="79432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>
                <a:latin typeface="+mn-lt"/>
              </a:rPr>
              <a:t>3</a:t>
            </a:r>
          </a:p>
        </p:txBody>
      </p:sp>
      <p:sp>
        <p:nvSpPr>
          <p:cNvPr id="53" name="Oval 52"/>
          <p:cNvSpPr/>
          <p:nvPr userDrawn="1"/>
        </p:nvSpPr>
        <p:spPr>
          <a:xfrm>
            <a:off x="2453724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>
              <a:latin typeface="+mn-lt"/>
            </a:endParaRPr>
          </a:p>
        </p:txBody>
      </p:sp>
      <p:sp>
        <p:nvSpPr>
          <p:cNvPr id="54" name="קשת מלאה 15"/>
          <p:cNvSpPr/>
          <p:nvPr userDrawn="1"/>
        </p:nvSpPr>
        <p:spPr>
          <a:xfrm rot="9000000">
            <a:off x="2417436" y="1364334"/>
            <a:ext cx="986977" cy="986977"/>
          </a:xfrm>
          <a:prstGeom prst="blockArc">
            <a:avLst>
              <a:gd name="adj1" fmla="val 18341940"/>
              <a:gd name="adj2" fmla="val 61993"/>
              <a:gd name="adj3" fmla="val 3080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5" name="Oval 54"/>
          <p:cNvSpPr/>
          <p:nvPr userDrawn="1"/>
        </p:nvSpPr>
        <p:spPr>
          <a:xfrm>
            <a:off x="2513760" y="1460658"/>
            <a:ext cx="794328" cy="79432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>
                <a:latin typeface="+mn-lt"/>
              </a:rPr>
              <a:t>2</a:t>
            </a:r>
          </a:p>
        </p:txBody>
      </p:sp>
      <p:sp>
        <p:nvSpPr>
          <p:cNvPr id="57" name="Oval 56"/>
          <p:cNvSpPr/>
          <p:nvPr userDrawn="1"/>
        </p:nvSpPr>
        <p:spPr>
          <a:xfrm>
            <a:off x="772403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>
              <a:latin typeface="+mn-lt"/>
            </a:endParaRPr>
          </a:p>
        </p:txBody>
      </p:sp>
      <p:sp>
        <p:nvSpPr>
          <p:cNvPr id="58" name="קשת מלאה 15"/>
          <p:cNvSpPr/>
          <p:nvPr userDrawn="1"/>
        </p:nvSpPr>
        <p:spPr>
          <a:xfrm rot="10800000">
            <a:off x="736115" y="1364334"/>
            <a:ext cx="986977" cy="986977"/>
          </a:xfrm>
          <a:prstGeom prst="blockArc">
            <a:avLst>
              <a:gd name="adj1" fmla="val 18172478"/>
              <a:gd name="adj2" fmla="val 42430"/>
              <a:gd name="adj3" fmla="val 3523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9" name="Oval 58"/>
          <p:cNvSpPr/>
          <p:nvPr userDrawn="1"/>
        </p:nvSpPr>
        <p:spPr>
          <a:xfrm>
            <a:off x="832439" y="1460658"/>
            <a:ext cx="794328" cy="79432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US" sz="3600" b="1" dirty="0">
                <a:latin typeface="+mn-lt"/>
              </a:rPr>
              <a:t>1</a:t>
            </a: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72312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 userDrawn="1"/>
        </p:nvCxnSpPr>
        <p:spPr>
          <a:xfrm>
            <a:off x="2153633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 userDrawn="1"/>
        </p:nvCxnSpPr>
        <p:spPr>
          <a:xfrm>
            <a:off x="3824741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 userDrawn="1"/>
        </p:nvCxnSpPr>
        <p:spPr>
          <a:xfrm>
            <a:off x="5507771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 userDrawn="1"/>
        </p:nvCxnSpPr>
        <p:spPr>
          <a:xfrm>
            <a:off x="7193047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/>
          <p:cNvSpPr>
            <a:spLocks noGrp="1"/>
          </p:cNvSpPr>
          <p:nvPr>
            <p:ph type="body" sz="quarter" idx="25" hasCustomPrompt="1"/>
          </p:nvPr>
        </p:nvSpPr>
        <p:spPr>
          <a:xfrm>
            <a:off x="472366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Text Here</a:t>
            </a:r>
          </a:p>
        </p:txBody>
      </p:sp>
      <p:sp>
        <p:nvSpPr>
          <p:cNvPr id="75" name="Text Placeholder 14"/>
          <p:cNvSpPr>
            <a:spLocks noGrp="1"/>
          </p:cNvSpPr>
          <p:nvPr>
            <p:ph type="body" sz="quarter" idx="26" hasCustomPrompt="1"/>
          </p:nvPr>
        </p:nvSpPr>
        <p:spPr>
          <a:xfrm>
            <a:off x="2153687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Text Here</a:t>
            </a:r>
          </a:p>
        </p:txBody>
      </p:sp>
      <p:sp>
        <p:nvSpPr>
          <p:cNvPr id="76" name="Text Placeholder 14"/>
          <p:cNvSpPr>
            <a:spLocks noGrp="1"/>
          </p:cNvSpPr>
          <p:nvPr>
            <p:ph type="body" sz="quarter" idx="27" hasCustomPrompt="1"/>
          </p:nvPr>
        </p:nvSpPr>
        <p:spPr>
          <a:xfrm>
            <a:off x="3824795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Text Here</a:t>
            </a:r>
          </a:p>
        </p:txBody>
      </p:sp>
      <p:sp>
        <p:nvSpPr>
          <p:cNvPr id="77" name="Text Placeholder 14"/>
          <p:cNvSpPr>
            <a:spLocks noGrp="1"/>
          </p:cNvSpPr>
          <p:nvPr>
            <p:ph type="body" sz="quarter" idx="28" hasCustomPrompt="1"/>
          </p:nvPr>
        </p:nvSpPr>
        <p:spPr>
          <a:xfrm>
            <a:off x="5507825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Text Here</a:t>
            </a:r>
          </a:p>
        </p:txBody>
      </p:sp>
      <p:sp>
        <p:nvSpPr>
          <p:cNvPr id="78" name="Text Placeholder 14"/>
          <p:cNvSpPr>
            <a:spLocks noGrp="1"/>
          </p:cNvSpPr>
          <p:nvPr>
            <p:ph type="body" sz="quarter" idx="29" hasCustomPrompt="1"/>
          </p:nvPr>
        </p:nvSpPr>
        <p:spPr>
          <a:xfrm>
            <a:off x="7193101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Text Here</a:t>
            </a:r>
          </a:p>
        </p:txBody>
      </p:sp>
      <p:sp>
        <p:nvSpPr>
          <p:cNvPr id="79" name="Text Placeholder 14"/>
          <p:cNvSpPr>
            <a:spLocks noGrp="1"/>
          </p:cNvSpPr>
          <p:nvPr>
            <p:ph type="body" sz="quarter" idx="30" hasCustomPrompt="1"/>
          </p:nvPr>
        </p:nvSpPr>
        <p:spPr>
          <a:xfrm>
            <a:off x="472366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/>
              <a:t>You can replace this text with your own.</a:t>
            </a:r>
          </a:p>
        </p:txBody>
      </p:sp>
      <p:sp>
        <p:nvSpPr>
          <p:cNvPr id="80" name="Text Placeholder 14"/>
          <p:cNvSpPr>
            <a:spLocks noGrp="1"/>
          </p:cNvSpPr>
          <p:nvPr>
            <p:ph type="body" sz="quarter" idx="31" hasCustomPrompt="1"/>
          </p:nvPr>
        </p:nvSpPr>
        <p:spPr>
          <a:xfrm>
            <a:off x="2153687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/>
              <a:t>You can replace this text with your own.</a:t>
            </a:r>
          </a:p>
        </p:txBody>
      </p:sp>
      <p:sp>
        <p:nvSpPr>
          <p:cNvPr id="81" name="Text Placeholder 14"/>
          <p:cNvSpPr>
            <a:spLocks noGrp="1"/>
          </p:cNvSpPr>
          <p:nvPr>
            <p:ph type="body" sz="quarter" idx="32" hasCustomPrompt="1"/>
          </p:nvPr>
        </p:nvSpPr>
        <p:spPr>
          <a:xfrm>
            <a:off x="3824795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/>
              <a:t>You can replace this text with your own.</a:t>
            </a:r>
          </a:p>
        </p:txBody>
      </p:sp>
      <p:sp>
        <p:nvSpPr>
          <p:cNvPr id="82" name="Text Placeholder 14"/>
          <p:cNvSpPr>
            <a:spLocks noGrp="1"/>
          </p:cNvSpPr>
          <p:nvPr>
            <p:ph type="body" sz="quarter" idx="33" hasCustomPrompt="1"/>
          </p:nvPr>
        </p:nvSpPr>
        <p:spPr>
          <a:xfrm>
            <a:off x="5507825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/>
              <a:t>You can replace this text with your own.</a:t>
            </a:r>
          </a:p>
        </p:txBody>
      </p:sp>
      <p:sp>
        <p:nvSpPr>
          <p:cNvPr id="83" name="Text Placeholder 14"/>
          <p:cNvSpPr>
            <a:spLocks noGrp="1"/>
          </p:cNvSpPr>
          <p:nvPr>
            <p:ph type="body" sz="quarter" idx="34" hasCustomPrompt="1"/>
          </p:nvPr>
        </p:nvSpPr>
        <p:spPr>
          <a:xfrm>
            <a:off x="7193101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/>
              <a:t>You can replace this text with your own.</a:t>
            </a: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20986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61524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מלבן 9"/>
          <p:cNvSpPr/>
          <p:nvPr userDrawn="1"/>
        </p:nvSpPr>
        <p:spPr>
          <a:xfrm>
            <a:off x="0" y="-1061"/>
            <a:ext cx="303757" cy="6580796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92" name="Title 1"/>
          <p:cNvSpPr>
            <a:spLocks noGrp="1"/>
          </p:cNvSpPr>
          <p:nvPr>
            <p:ph type="ctrTitle" hasCustomPrompt="1"/>
          </p:nvPr>
        </p:nvSpPr>
        <p:spPr>
          <a:xfrm>
            <a:off x="675978" y="420554"/>
            <a:ext cx="7772400" cy="1084217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rgbClr val="003466"/>
                </a:solidFill>
                <a:latin typeface="+mn-lt"/>
              </a:defRPr>
            </a:lvl1pPr>
          </a:lstStyle>
          <a:p>
            <a:r>
              <a:rPr lang="en-US" dirty="0"/>
              <a:t>AGENDA/KEY TOPICS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20986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237387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מלבן 11"/>
          <p:cNvSpPr/>
          <p:nvPr userDrawn="1"/>
        </p:nvSpPr>
        <p:spPr>
          <a:xfrm>
            <a:off x="-4474" y="657002"/>
            <a:ext cx="9148474" cy="10800"/>
          </a:xfrm>
          <a:prstGeom prst="rect">
            <a:avLst/>
          </a:prstGeom>
          <a:gradFill flip="none" rotWithShape="1">
            <a:gsLst>
              <a:gs pos="12000">
                <a:srgbClr val="7200D1"/>
              </a:gs>
              <a:gs pos="0">
                <a:srgbClr val="A22DE8"/>
              </a:gs>
              <a:gs pos="34500">
                <a:srgbClr val="399CDB"/>
              </a:gs>
              <a:gs pos="22000">
                <a:srgbClr val="000086"/>
              </a:gs>
              <a:gs pos="47000">
                <a:srgbClr val="00E9E8"/>
              </a:gs>
              <a:gs pos="68000">
                <a:srgbClr val="B1F900"/>
              </a:gs>
              <a:gs pos="59000">
                <a:srgbClr val="11B920"/>
              </a:gs>
              <a:gs pos="80000">
                <a:srgbClr val="FFFF00"/>
              </a:gs>
              <a:gs pos="89000">
                <a:srgbClr val="FFAB00"/>
              </a:gs>
              <a:gs pos="100000">
                <a:srgbClr val="FF00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19" name="מלבן 9"/>
          <p:cNvSpPr/>
          <p:nvPr userDrawn="1"/>
        </p:nvSpPr>
        <p:spPr>
          <a:xfrm>
            <a:off x="0" y="-1061"/>
            <a:ext cx="303757" cy="6580796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20986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0" name="קשת מלאה 15"/>
          <p:cNvSpPr/>
          <p:nvPr userDrawn="1"/>
        </p:nvSpPr>
        <p:spPr>
          <a:xfrm rot="13696997">
            <a:off x="7070753" y="98313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7247" y="204731"/>
            <a:ext cx="1490474" cy="1490472"/>
          </a:xfrm>
          <a:prstGeom prst="ellipse">
            <a:avLst/>
          </a:prstGeom>
          <a:ln w="63500" cap="rnd">
            <a:solidFill>
              <a:schemeClr val="bg1"/>
            </a:solidFill>
          </a:ln>
          <a:effectLst/>
        </p:spPr>
      </p:pic>
      <p:sp>
        <p:nvSpPr>
          <p:cNvPr id="12" name="Text Placeholder 14"/>
          <p:cNvSpPr>
            <a:spLocks noGrp="1"/>
          </p:cNvSpPr>
          <p:nvPr>
            <p:ph type="body" sz="quarter" idx="25" hasCustomPrompt="1"/>
          </p:nvPr>
        </p:nvSpPr>
        <p:spPr>
          <a:xfrm>
            <a:off x="480294" y="1441982"/>
            <a:ext cx="6456215" cy="4709436"/>
          </a:xfrm>
        </p:spPr>
        <p:txBody>
          <a:bodyPr lIns="45720" rIns="45720" anchor="t">
            <a:noAutofit/>
          </a:bodyPr>
          <a:lstStyle>
            <a:lvl1pPr marL="285750" indent="-285750" algn="l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4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Text Here</a:t>
            </a:r>
          </a:p>
          <a:p>
            <a:pPr lvl="0"/>
            <a:r>
              <a:rPr lang="en-US" dirty="0"/>
              <a:t>Your Text Here</a:t>
            </a:r>
          </a:p>
          <a:p>
            <a:pPr lvl="0"/>
            <a:r>
              <a:rPr lang="en-US" dirty="0"/>
              <a:t>Your Text Here</a:t>
            </a:r>
          </a:p>
        </p:txBody>
      </p:sp>
      <p:sp>
        <p:nvSpPr>
          <p:cNvPr id="9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14045" y="18352"/>
            <a:ext cx="8282085" cy="633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80251313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7362" cy="65841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מלבן 6"/>
          <p:cNvSpPr/>
          <p:nvPr userDrawn="1"/>
        </p:nvSpPr>
        <p:spPr>
          <a:xfrm>
            <a:off x="0" y="6579735"/>
            <a:ext cx="9144000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rgbClr val="787878"/>
                </a:solidFill>
                <a:latin typeface="+mn-lt"/>
                <a:cs typeface="Arial" pitchFamily="34" charset="0"/>
              </a:rPr>
              <a:t>© 2015 Ex Libris | Confidential &amp; Proprietary</a:t>
            </a:r>
            <a:endParaRPr lang="en-US" sz="1000" dirty="0">
              <a:solidFill>
                <a:srgbClr val="787878"/>
              </a:solidFill>
              <a:latin typeface="+mn-lt"/>
            </a:endParaRPr>
          </a:p>
        </p:txBody>
      </p:sp>
      <p:sp>
        <p:nvSpPr>
          <p:cNvPr id="22" name="מלבן 14"/>
          <p:cNvSpPr/>
          <p:nvPr userDrawn="1"/>
        </p:nvSpPr>
        <p:spPr>
          <a:xfrm>
            <a:off x="0" y="5626383"/>
            <a:ext cx="9144000" cy="953352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  <p:sp>
        <p:nvSpPr>
          <p:cNvPr id="17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1" name="Title 1"/>
          <p:cNvSpPr>
            <a:spLocks noGrp="1"/>
          </p:cNvSpPr>
          <p:nvPr>
            <p:ph type="ctrTitle" hasCustomPrompt="1"/>
          </p:nvPr>
        </p:nvSpPr>
        <p:spPr>
          <a:xfrm>
            <a:off x="526473" y="4353733"/>
            <a:ext cx="6336145" cy="1372812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 Edit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title</a:t>
            </a:r>
          </a:p>
        </p:txBody>
      </p:sp>
      <p:pic>
        <p:nvPicPr>
          <p:cNvPr id="16" name="תמונה 1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6420"/>
          <a:stretch/>
        </p:blipFill>
        <p:spPr>
          <a:xfrm>
            <a:off x="7334136" y="5723852"/>
            <a:ext cx="1529418" cy="75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716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7362" cy="658416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מלבן 14"/>
          <p:cNvSpPr/>
          <p:nvPr userDrawn="1"/>
        </p:nvSpPr>
        <p:spPr>
          <a:xfrm>
            <a:off x="0" y="3759748"/>
            <a:ext cx="9144000" cy="1750037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0" y="5910110"/>
            <a:ext cx="9144000" cy="960570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endParaRPr lang="en-US" dirty="0">
              <a:latin typeface="+mn-lt"/>
            </a:endParaRPr>
          </a:p>
        </p:txBody>
      </p:sp>
      <p:sp>
        <p:nvSpPr>
          <p:cNvPr id="15" name="מלבן 14"/>
          <p:cNvSpPr/>
          <p:nvPr userDrawn="1"/>
        </p:nvSpPr>
        <p:spPr>
          <a:xfrm>
            <a:off x="0" y="5509785"/>
            <a:ext cx="9144000" cy="406099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  <p:pic>
        <p:nvPicPr>
          <p:cNvPr id="19" name="תמונה 1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6420"/>
          <a:stretch/>
        </p:blipFill>
        <p:spPr>
          <a:xfrm>
            <a:off x="7334136" y="6003781"/>
            <a:ext cx="1529418" cy="758413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75936"/>
            <a:ext cx="7772400" cy="1084217"/>
          </a:xfrm>
        </p:spPr>
        <p:txBody>
          <a:bodyPr anchor="t">
            <a:noAutofit/>
          </a:bodyPr>
          <a:lstStyle>
            <a:lvl1pPr indent="-457200" algn="ctr">
              <a:lnSpc>
                <a:spcPts val="3840"/>
              </a:lnSpc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5092" y="4594885"/>
            <a:ext cx="7573817" cy="3937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2400" b="0" u="sng" dirty="0"/>
              <a:t>xxxx@exlibrisgroup.com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111386074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ank You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78012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מלבן 14"/>
          <p:cNvSpPr/>
          <p:nvPr userDrawn="1"/>
        </p:nvSpPr>
        <p:spPr>
          <a:xfrm>
            <a:off x="0" y="3759748"/>
            <a:ext cx="9144000" cy="1750037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0" y="5910110"/>
            <a:ext cx="9144000" cy="960570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endParaRPr lang="en-US" dirty="0">
              <a:latin typeface="+mn-lt"/>
            </a:endParaRPr>
          </a:p>
        </p:txBody>
      </p:sp>
      <p:sp>
        <p:nvSpPr>
          <p:cNvPr id="15" name="מלבן 14"/>
          <p:cNvSpPr/>
          <p:nvPr userDrawn="1"/>
        </p:nvSpPr>
        <p:spPr>
          <a:xfrm>
            <a:off x="0" y="5509785"/>
            <a:ext cx="9144000" cy="406099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  <p:pic>
        <p:nvPicPr>
          <p:cNvPr id="19" name="תמונה 1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6420"/>
          <a:stretch/>
        </p:blipFill>
        <p:spPr>
          <a:xfrm>
            <a:off x="7334136" y="6003781"/>
            <a:ext cx="1529418" cy="758413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75936"/>
            <a:ext cx="7772400" cy="1084217"/>
          </a:xfrm>
        </p:spPr>
        <p:txBody>
          <a:bodyPr anchor="t">
            <a:noAutofit/>
          </a:bodyPr>
          <a:lstStyle>
            <a:lvl1pPr indent="-457200" algn="ctr">
              <a:lnSpc>
                <a:spcPts val="3840"/>
              </a:lnSpc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5092" y="4594885"/>
            <a:ext cx="7573817" cy="3937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2400" b="0" u="sng" dirty="0"/>
              <a:t>xxxx@exlibrisgroup.com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379934293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hank You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84333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מלבן 14"/>
          <p:cNvSpPr/>
          <p:nvPr userDrawn="1"/>
        </p:nvSpPr>
        <p:spPr>
          <a:xfrm>
            <a:off x="0" y="3759748"/>
            <a:ext cx="9144000" cy="1750037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0" y="5910110"/>
            <a:ext cx="9144000" cy="960570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endParaRPr lang="en-US" dirty="0">
              <a:latin typeface="+mn-lt"/>
            </a:endParaRPr>
          </a:p>
        </p:txBody>
      </p:sp>
      <p:sp>
        <p:nvSpPr>
          <p:cNvPr id="15" name="מלבן 14"/>
          <p:cNvSpPr/>
          <p:nvPr userDrawn="1"/>
        </p:nvSpPr>
        <p:spPr>
          <a:xfrm>
            <a:off x="0" y="5509785"/>
            <a:ext cx="9144000" cy="406099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  <p:pic>
        <p:nvPicPr>
          <p:cNvPr id="19" name="תמונה 1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6420"/>
          <a:stretch/>
        </p:blipFill>
        <p:spPr>
          <a:xfrm>
            <a:off x="7334136" y="6003781"/>
            <a:ext cx="1529418" cy="758413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75936"/>
            <a:ext cx="7772400" cy="1084217"/>
          </a:xfrm>
        </p:spPr>
        <p:txBody>
          <a:bodyPr anchor="t">
            <a:noAutofit/>
          </a:bodyPr>
          <a:lstStyle>
            <a:lvl1pPr indent="-457200" algn="ctr">
              <a:lnSpc>
                <a:spcPts val="3840"/>
              </a:lnSpc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5092" y="4594885"/>
            <a:ext cx="7573817" cy="3937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2400" b="0" u="sng" dirty="0"/>
              <a:t>xxxx@exlibrisgroup.com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363477684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84333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מלבן 7"/>
          <p:cNvSpPr/>
          <p:nvPr userDrawn="1"/>
        </p:nvSpPr>
        <p:spPr>
          <a:xfrm>
            <a:off x="0" y="5626384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6" name="מציין מיקום טקסט 4"/>
          <p:cNvSpPr>
            <a:spLocks noGrp="1"/>
          </p:cNvSpPr>
          <p:nvPr>
            <p:ph type="body" sz="quarter" idx="10" hasCustomPrompt="1"/>
          </p:nvPr>
        </p:nvSpPr>
        <p:spPr>
          <a:xfrm>
            <a:off x="535708" y="6045690"/>
            <a:ext cx="5687968" cy="71330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Edit style Edit style Edit style Edit style Edit style Edit style Edit style Edit style</a:t>
            </a:r>
          </a:p>
        </p:txBody>
      </p:sp>
      <p:sp>
        <p:nvSpPr>
          <p:cNvPr id="28" name="מלבן 14"/>
          <p:cNvSpPr/>
          <p:nvPr userDrawn="1"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4353733"/>
            <a:ext cx="6326909" cy="1084217"/>
          </a:xfr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5347554"/>
            <a:ext cx="6326909" cy="478380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pic>
        <p:nvPicPr>
          <p:cNvPr id="10" name="תמונה 1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6420"/>
          <a:stretch/>
        </p:blipFill>
        <p:spPr>
          <a:xfrm>
            <a:off x="7334136" y="5723852"/>
            <a:ext cx="1529418" cy="75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37222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78012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מלבן 7"/>
          <p:cNvSpPr/>
          <p:nvPr userDrawn="1"/>
        </p:nvSpPr>
        <p:spPr>
          <a:xfrm>
            <a:off x="0" y="5626384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6" name="מציין מיקום טקסט 4"/>
          <p:cNvSpPr>
            <a:spLocks noGrp="1"/>
          </p:cNvSpPr>
          <p:nvPr>
            <p:ph type="body" sz="quarter" idx="10" hasCustomPrompt="1"/>
          </p:nvPr>
        </p:nvSpPr>
        <p:spPr>
          <a:xfrm>
            <a:off x="535708" y="6045690"/>
            <a:ext cx="5687968" cy="71330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Edit style Edit style Edit style Edit style Edit style Edit style Edit style Edit style</a:t>
            </a:r>
          </a:p>
        </p:txBody>
      </p:sp>
      <p:sp>
        <p:nvSpPr>
          <p:cNvPr id="28" name="מלבן 14"/>
          <p:cNvSpPr/>
          <p:nvPr userDrawn="1"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4353733"/>
            <a:ext cx="6326909" cy="1084217"/>
          </a:xfr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5347554"/>
            <a:ext cx="6326909" cy="478380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pic>
        <p:nvPicPr>
          <p:cNvPr id="10" name="תמונה 1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6420"/>
          <a:stretch/>
        </p:blipFill>
        <p:spPr>
          <a:xfrm>
            <a:off x="7334136" y="5723852"/>
            <a:ext cx="1529418" cy="75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48834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מלבן 9"/>
          <p:cNvSpPr/>
          <p:nvPr userDrawn="1"/>
        </p:nvSpPr>
        <p:spPr>
          <a:xfrm>
            <a:off x="-8947" y="10800"/>
            <a:ext cx="9152947" cy="657002"/>
          </a:xfrm>
          <a:prstGeom prst="rect">
            <a:avLst/>
          </a:prstGeom>
          <a:gradFill flip="none" rotWithShape="1">
            <a:gsLst>
              <a:gs pos="0">
                <a:srgbClr val="A5A5A5">
                  <a:lumMod val="5000"/>
                  <a:lumOff val="95000"/>
                  <a:alpha val="12000"/>
                </a:srgbClr>
              </a:gs>
              <a:gs pos="66000">
                <a:srgbClr val="A5A5A5">
                  <a:lumMod val="45000"/>
                  <a:lumOff val="55000"/>
                  <a:alpha val="30000"/>
                </a:srgbClr>
              </a:gs>
              <a:gs pos="83000">
                <a:srgbClr val="A5A5A5">
                  <a:lumMod val="45000"/>
                  <a:lumOff val="55000"/>
                  <a:alpha val="47000"/>
                </a:srgbClr>
              </a:gs>
              <a:gs pos="100000">
                <a:srgbClr val="A5A5A5">
                  <a:lumMod val="30000"/>
                  <a:lumOff val="70000"/>
                  <a:alpha val="54000"/>
                </a:srgbClr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7" name="מלבן 6"/>
          <p:cNvSpPr/>
          <p:nvPr userDrawn="1"/>
        </p:nvSpPr>
        <p:spPr>
          <a:xfrm>
            <a:off x="0" y="6579735"/>
            <a:ext cx="7906327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rgbClr val="787878"/>
                </a:solidFill>
                <a:latin typeface="+mn-lt"/>
                <a:cs typeface="Arial" pitchFamily="34" charset="0"/>
              </a:rPr>
              <a:t>© 2015 Ex Libris | Confidential &amp; Proprietary</a:t>
            </a:r>
            <a:endParaRPr lang="en-US" sz="1000" dirty="0">
              <a:solidFill>
                <a:srgbClr val="787878"/>
              </a:solidFill>
              <a:latin typeface="+mn-lt"/>
            </a:endParaRPr>
          </a:p>
        </p:txBody>
      </p:sp>
      <p:sp>
        <p:nvSpPr>
          <p:cNvPr id="11" name="מלבן 10"/>
          <p:cNvSpPr/>
          <p:nvPr userDrawn="1"/>
        </p:nvSpPr>
        <p:spPr>
          <a:xfrm>
            <a:off x="-4474" y="182519"/>
            <a:ext cx="318799" cy="29094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12" name="מלבן 11"/>
          <p:cNvSpPr/>
          <p:nvPr userDrawn="1"/>
        </p:nvSpPr>
        <p:spPr>
          <a:xfrm>
            <a:off x="-4474" y="657002"/>
            <a:ext cx="9148474" cy="10800"/>
          </a:xfrm>
          <a:prstGeom prst="rect">
            <a:avLst/>
          </a:prstGeom>
          <a:gradFill flip="none" rotWithShape="1">
            <a:gsLst>
              <a:gs pos="12000">
                <a:srgbClr val="7200D1"/>
              </a:gs>
              <a:gs pos="0">
                <a:srgbClr val="A22DE8"/>
              </a:gs>
              <a:gs pos="34500">
                <a:srgbClr val="399CDB"/>
              </a:gs>
              <a:gs pos="22000">
                <a:srgbClr val="000086"/>
              </a:gs>
              <a:gs pos="47000">
                <a:srgbClr val="00E9E8"/>
              </a:gs>
              <a:gs pos="68000">
                <a:srgbClr val="B1F900"/>
              </a:gs>
              <a:gs pos="59000">
                <a:srgbClr val="11B920"/>
              </a:gs>
              <a:gs pos="80000">
                <a:srgbClr val="FFFF00"/>
              </a:gs>
              <a:gs pos="89000">
                <a:srgbClr val="FFAB00"/>
              </a:gs>
              <a:gs pos="100000">
                <a:srgbClr val="FF00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313133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14044" y="752605"/>
            <a:ext cx="8282085" cy="5528122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baseline="0">
                <a:latin typeface="+mn-lt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4pPr>
          </a:lstStyle>
          <a:p>
            <a:pPr lvl="0"/>
            <a:r>
              <a:rPr lang="en-US" dirty="0"/>
              <a:t>Edit style</a:t>
            </a:r>
            <a:endParaRPr lang="he-IL" dirty="0"/>
          </a:p>
          <a:p>
            <a:pPr lvl="1"/>
            <a:r>
              <a:rPr lang="en-US" dirty="0"/>
              <a:t>Edit style – 2nd level  </a:t>
            </a:r>
            <a:endParaRPr lang="he-IL" dirty="0"/>
          </a:p>
          <a:p>
            <a:pPr lvl="2"/>
            <a:r>
              <a:rPr lang="en-US" dirty="0"/>
              <a:t>3rd level </a:t>
            </a:r>
            <a:endParaRPr lang="he-IL" dirty="0"/>
          </a:p>
          <a:p>
            <a:pPr lvl="3"/>
            <a:r>
              <a:rPr lang="en-US" dirty="0"/>
              <a:t>4th level</a:t>
            </a:r>
            <a:endParaRPr lang="he-I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39458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4496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20986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קשת מלאה 15"/>
          <p:cNvSpPr/>
          <p:nvPr userDrawn="1"/>
        </p:nvSpPr>
        <p:spPr>
          <a:xfrm rot="5400000">
            <a:off x="385330" y="1811642"/>
            <a:ext cx="2855254" cy="2855254"/>
          </a:xfrm>
          <a:prstGeom prst="blockArc">
            <a:avLst>
              <a:gd name="adj1" fmla="val 10800000"/>
              <a:gd name="adj2" fmla="val 95653"/>
              <a:gd name="adj3" fmla="val 2531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מציין מיקום טקסט 17"/>
          <p:cNvSpPr>
            <a:spLocks noGrp="1"/>
          </p:cNvSpPr>
          <p:nvPr>
            <p:ph type="body" sz="quarter" idx="13" hasCustomPrompt="1"/>
          </p:nvPr>
        </p:nvSpPr>
        <p:spPr>
          <a:xfrm>
            <a:off x="3478491" y="1555423"/>
            <a:ext cx="5172982" cy="3676453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6"/>
                </a:solidFill>
                <a:latin typeface="+mn-lt"/>
              </a:defRPr>
            </a:lvl1pPr>
            <a:lvl2pPr marL="0" indent="0">
              <a:buNone/>
              <a:defRPr sz="2000">
                <a:latin typeface="+mn-lt"/>
              </a:defRPr>
            </a:lvl2pPr>
          </a:lstStyle>
          <a:p>
            <a:pPr lvl="0"/>
            <a:r>
              <a:rPr lang="en-US" dirty="0"/>
              <a:t>Edit style - header</a:t>
            </a:r>
            <a:endParaRPr lang="he-IL" dirty="0"/>
          </a:p>
          <a:p>
            <a:pPr lvl="1"/>
            <a:r>
              <a:rPr lang="en-US" dirty="0"/>
              <a:t>2nd level</a:t>
            </a:r>
            <a:endParaRPr lang="he-IL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8890" y="1954537"/>
            <a:ext cx="2568133" cy="2569464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265215380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7234" y="1323647"/>
            <a:ext cx="1492195" cy="1490472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20986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קשת מלאה 15"/>
          <p:cNvSpPr/>
          <p:nvPr userDrawn="1"/>
        </p:nvSpPr>
        <p:spPr>
          <a:xfrm rot="12358450">
            <a:off x="828787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מציין מיקום טקסט 17"/>
          <p:cNvSpPr>
            <a:spLocks noGrp="1"/>
          </p:cNvSpPr>
          <p:nvPr>
            <p:ph type="body" sz="quarter" idx="13" hasCustomPrompt="1"/>
          </p:nvPr>
        </p:nvSpPr>
        <p:spPr>
          <a:xfrm>
            <a:off x="827947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EDIT STYLE - HEADER</a:t>
            </a:r>
            <a:endParaRPr lang="he-IL" dirty="0"/>
          </a:p>
          <a:p>
            <a:pPr lvl="1"/>
            <a:r>
              <a:rPr lang="en-US" dirty="0"/>
              <a:t>2nd level</a:t>
            </a:r>
            <a:endParaRPr lang="he-IL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45256" y="1323647"/>
            <a:ext cx="1485956" cy="1490472"/>
          </a:xfrm>
          <a:prstGeom prst="ellipse">
            <a:avLst/>
          </a:prstGeom>
          <a:ln w="63500" cap="rnd">
            <a:noFill/>
          </a:ln>
          <a:effectLst/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26995" y="1322997"/>
            <a:ext cx="1481856" cy="1490472"/>
          </a:xfrm>
          <a:prstGeom prst="ellipse">
            <a:avLst/>
          </a:prstGeom>
          <a:ln w="63500" cap="rnd">
            <a:noFill/>
          </a:ln>
          <a:effectLst/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79359" y="1322997"/>
            <a:ext cx="1498525" cy="1490472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19" name="קשת מלאה 15"/>
          <p:cNvSpPr/>
          <p:nvPr userDrawn="1"/>
        </p:nvSpPr>
        <p:spPr>
          <a:xfrm rot="15321434">
            <a:off x="2747821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0" name="קשת מלאה 15"/>
          <p:cNvSpPr/>
          <p:nvPr userDrawn="1"/>
        </p:nvSpPr>
        <p:spPr>
          <a:xfrm rot="18740347">
            <a:off x="4743897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1" name="קשת מלאה 15"/>
          <p:cNvSpPr/>
          <p:nvPr userDrawn="1"/>
        </p:nvSpPr>
        <p:spPr>
          <a:xfrm rot="568557">
            <a:off x="6688208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-8947" y="10800"/>
            <a:ext cx="9152947" cy="657002"/>
          </a:xfrm>
          <a:prstGeom prst="rect">
            <a:avLst/>
          </a:prstGeom>
          <a:gradFill flip="none" rotWithShape="1">
            <a:gsLst>
              <a:gs pos="0">
                <a:srgbClr val="A5A5A5">
                  <a:lumMod val="5000"/>
                  <a:lumOff val="95000"/>
                  <a:alpha val="12000"/>
                </a:srgbClr>
              </a:gs>
              <a:gs pos="66000">
                <a:srgbClr val="A5A5A5">
                  <a:lumMod val="45000"/>
                  <a:lumOff val="55000"/>
                  <a:alpha val="30000"/>
                </a:srgbClr>
              </a:gs>
              <a:gs pos="83000">
                <a:srgbClr val="A5A5A5">
                  <a:lumMod val="45000"/>
                  <a:lumOff val="55000"/>
                  <a:alpha val="47000"/>
                </a:srgbClr>
              </a:gs>
              <a:gs pos="100000">
                <a:srgbClr val="A5A5A5">
                  <a:lumMod val="30000"/>
                  <a:lumOff val="70000"/>
                  <a:alpha val="54000"/>
                </a:srgbClr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23" name="מלבן 10"/>
          <p:cNvSpPr/>
          <p:nvPr userDrawn="1"/>
        </p:nvSpPr>
        <p:spPr>
          <a:xfrm>
            <a:off x="-4474" y="182519"/>
            <a:ext cx="318799" cy="29094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4" name="מלבן 11"/>
          <p:cNvSpPr/>
          <p:nvPr userDrawn="1"/>
        </p:nvSpPr>
        <p:spPr>
          <a:xfrm>
            <a:off x="-4474" y="657002"/>
            <a:ext cx="9148474" cy="10800"/>
          </a:xfrm>
          <a:prstGeom prst="rect">
            <a:avLst/>
          </a:prstGeom>
          <a:gradFill flip="none" rotWithShape="1">
            <a:gsLst>
              <a:gs pos="12000">
                <a:srgbClr val="7200D1"/>
              </a:gs>
              <a:gs pos="0">
                <a:srgbClr val="A22DE8"/>
              </a:gs>
              <a:gs pos="34500">
                <a:srgbClr val="399CDB"/>
              </a:gs>
              <a:gs pos="22000">
                <a:srgbClr val="000086"/>
              </a:gs>
              <a:gs pos="47000">
                <a:srgbClr val="00E9E8"/>
              </a:gs>
              <a:gs pos="68000">
                <a:srgbClr val="B1F900"/>
              </a:gs>
              <a:gs pos="59000">
                <a:srgbClr val="11B920"/>
              </a:gs>
              <a:gs pos="80000">
                <a:srgbClr val="FFFF00"/>
              </a:gs>
              <a:gs pos="89000">
                <a:srgbClr val="FFAB00"/>
              </a:gs>
              <a:gs pos="100000">
                <a:srgbClr val="FF00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5" name="Title 1"/>
          <p:cNvSpPr>
            <a:spLocks noGrp="1"/>
          </p:cNvSpPr>
          <p:nvPr>
            <p:ph type="title" hasCustomPrompt="1"/>
          </p:nvPr>
        </p:nvSpPr>
        <p:spPr>
          <a:xfrm>
            <a:off x="414045" y="18352"/>
            <a:ext cx="8282085" cy="633250"/>
          </a:xfrm>
        </p:spPr>
        <p:txBody>
          <a:bodyPr/>
          <a:lstStyle>
            <a:lvl1pPr>
              <a:defRPr>
                <a:solidFill>
                  <a:srgbClr val="313133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cxnSp>
        <p:nvCxnSpPr>
          <p:cNvPr id="26" name="Straight Connector 25"/>
          <p:cNvCxnSpPr/>
          <p:nvPr userDrawn="1"/>
        </p:nvCxnSpPr>
        <p:spPr>
          <a:xfrm>
            <a:off x="917234" y="4199259"/>
            <a:ext cx="1514582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מציין מיקום טקסט 17"/>
          <p:cNvSpPr>
            <a:spLocks noGrp="1"/>
          </p:cNvSpPr>
          <p:nvPr>
            <p:ph type="body" sz="quarter" idx="14" hasCustomPrompt="1"/>
          </p:nvPr>
        </p:nvSpPr>
        <p:spPr>
          <a:xfrm>
            <a:off x="2760029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EDIT STYLE - HEADER</a:t>
            </a:r>
            <a:endParaRPr lang="he-IL" dirty="0"/>
          </a:p>
          <a:p>
            <a:pPr lvl="1"/>
            <a:r>
              <a:rPr lang="en-US" dirty="0"/>
              <a:t>2nd level</a:t>
            </a:r>
            <a:endParaRPr lang="he-IL" dirty="0"/>
          </a:p>
        </p:txBody>
      </p:sp>
      <p:cxnSp>
        <p:nvCxnSpPr>
          <p:cNvPr id="28" name="Straight Connector 27"/>
          <p:cNvCxnSpPr/>
          <p:nvPr userDrawn="1"/>
        </p:nvCxnSpPr>
        <p:spPr>
          <a:xfrm>
            <a:off x="2849316" y="4199259"/>
            <a:ext cx="1514582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מציין מיקום טקסט 17"/>
          <p:cNvSpPr>
            <a:spLocks noGrp="1"/>
          </p:cNvSpPr>
          <p:nvPr>
            <p:ph type="body" sz="quarter" idx="15" hasCustomPrompt="1"/>
          </p:nvPr>
        </p:nvSpPr>
        <p:spPr>
          <a:xfrm>
            <a:off x="4766639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EDIT STYLE - HEADER</a:t>
            </a:r>
            <a:endParaRPr lang="he-IL" dirty="0"/>
          </a:p>
          <a:p>
            <a:pPr lvl="1"/>
            <a:r>
              <a:rPr lang="en-US" dirty="0"/>
              <a:t>2nd level</a:t>
            </a:r>
            <a:endParaRPr lang="he-IL" dirty="0"/>
          </a:p>
        </p:txBody>
      </p:sp>
      <p:cxnSp>
        <p:nvCxnSpPr>
          <p:cNvPr id="30" name="Straight Connector 29"/>
          <p:cNvCxnSpPr/>
          <p:nvPr userDrawn="1"/>
        </p:nvCxnSpPr>
        <p:spPr>
          <a:xfrm>
            <a:off x="4855926" y="4199259"/>
            <a:ext cx="1514582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מציין מיקום טקסט 17"/>
          <p:cNvSpPr>
            <a:spLocks noGrp="1"/>
          </p:cNvSpPr>
          <p:nvPr>
            <p:ph type="body" sz="quarter" idx="16" hasCustomPrompt="1"/>
          </p:nvPr>
        </p:nvSpPr>
        <p:spPr>
          <a:xfrm>
            <a:off x="6703194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EDIT STYLE - HEADER</a:t>
            </a:r>
            <a:endParaRPr lang="he-IL" dirty="0"/>
          </a:p>
          <a:p>
            <a:pPr lvl="1"/>
            <a:r>
              <a:rPr lang="en-US" dirty="0"/>
              <a:t>2nd level</a:t>
            </a:r>
            <a:endParaRPr lang="he-IL" dirty="0"/>
          </a:p>
        </p:txBody>
      </p:sp>
      <p:cxnSp>
        <p:nvCxnSpPr>
          <p:cNvPr id="32" name="Straight Connector 31"/>
          <p:cNvCxnSpPr/>
          <p:nvPr userDrawn="1"/>
        </p:nvCxnSpPr>
        <p:spPr>
          <a:xfrm>
            <a:off x="6792481" y="4199259"/>
            <a:ext cx="1514582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 32"/>
          <p:cNvSpPr>
            <a:spLocks noGrp="1"/>
          </p:cNvSpPr>
          <p:nvPr>
            <p:ph type="body" sz="quarter" idx="17"/>
          </p:nvPr>
        </p:nvSpPr>
        <p:spPr>
          <a:xfrm>
            <a:off x="828675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Text Placeholder 32"/>
          <p:cNvSpPr>
            <a:spLocks noGrp="1"/>
          </p:cNvSpPr>
          <p:nvPr>
            <p:ph type="body" sz="quarter" idx="18"/>
          </p:nvPr>
        </p:nvSpPr>
        <p:spPr>
          <a:xfrm>
            <a:off x="2758882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5" name="Text Placeholder 32"/>
          <p:cNvSpPr>
            <a:spLocks noGrp="1"/>
          </p:cNvSpPr>
          <p:nvPr>
            <p:ph type="body" sz="quarter" idx="19"/>
          </p:nvPr>
        </p:nvSpPr>
        <p:spPr>
          <a:xfrm>
            <a:off x="4765492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6" name="Text Placeholder 32"/>
          <p:cNvSpPr>
            <a:spLocks noGrp="1"/>
          </p:cNvSpPr>
          <p:nvPr>
            <p:ph type="body" sz="quarter" idx="20"/>
          </p:nvPr>
        </p:nvSpPr>
        <p:spPr>
          <a:xfrm>
            <a:off x="6718204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Oval 36"/>
          <p:cNvSpPr/>
          <p:nvPr userDrawn="1"/>
        </p:nvSpPr>
        <p:spPr>
          <a:xfrm>
            <a:off x="1941524" y="2530605"/>
            <a:ext cx="429725" cy="4297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+mn-lt"/>
              </a:rPr>
              <a:t>1</a:t>
            </a:r>
          </a:p>
        </p:txBody>
      </p:sp>
      <p:sp>
        <p:nvSpPr>
          <p:cNvPr id="38" name="Oval 37"/>
          <p:cNvSpPr/>
          <p:nvPr userDrawn="1"/>
        </p:nvSpPr>
        <p:spPr>
          <a:xfrm>
            <a:off x="3872627" y="2530605"/>
            <a:ext cx="429725" cy="4297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+mn-lt"/>
              </a:rPr>
              <a:t>2</a:t>
            </a:r>
          </a:p>
        </p:txBody>
      </p:sp>
      <p:sp>
        <p:nvSpPr>
          <p:cNvPr id="39" name="Oval 38"/>
          <p:cNvSpPr/>
          <p:nvPr userDrawn="1"/>
        </p:nvSpPr>
        <p:spPr>
          <a:xfrm>
            <a:off x="5850053" y="2530605"/>
            <a:ext cx="429725" cy="4297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+mn-lt"/>
              </a:rPr>
              <a:t>3</a:t>
            </a:r>
          </a:p>
        </p:txBody>
      </p:sp>
      <p:sp>
        <p:nvSpPr>
          <p:cNvPr id="40" name="Oval 39"/>
          <p:cNvSpPr/>
          <p:nvPr userDrawn="1"/>
        </p:nvSpPr>
        <p:spPr>
          <a:xfrm>
            <a:off x="7791284" y="2530605"/>
            <a:ext cx="429725" cy="4297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+mn-l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8604305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מלבן 9"/>
          <p:cNvSpPr/>
          <p:nvPr userDrawn="1"/>
        </p:nvSpPr>
        <p:spPr>
          <a:xfrm>
            <a:off x="0" y="-1061"/>
            <a:ext cx="9144000" cy="1762559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0" name="Title 1"/>
          <p:cNvSpPr>
            <a:spLocks noGrp="1"/>
          </p:cNvSpPr>
          <p:nvPr>
            <p:ph type="ctrTitle" hasCustomPrompt="1"/>
          </p:nvPr>
        </p:nvSpPr>
        <p:spPr>
          <a:xfrm>
            <a:off x="675978" y="420554"/>
            <a:ext cx="7772400" cy="1084217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KEY  TOPICS</a:t>
            </a:r>
          </a:p>
        </p:txBody>
      </p:sp>
      <p:sp>
        <p:nvSpPr>
          <p:cNvPr id="40" name="Oval 39"/>
          <p:cNvSpPr/>
          <p:nvPr userDrawn="1"/>
        </p:nvSpPr>
        <p:spPr>
          <a:xfrm>
            <a:off x="7497689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>
              <a:latin typeface="+mn-lt"/>
            </a:endParaRPr>
          </a:p>
        </p:txBody>
      </p:sp>
      <p:sp>
        <p:nvSpPr>
          <p:cNvPr id="41" name="קשת מלאה 15"/>
          <p:cNvSpPr/>
          <p:nvPr userDrawn="1"/>
        </p:nvSpPr>
        <p:spPr>
          <a:xfrm rot="3005273">
            <a:off x="7461401" y="1364334"/>
            <a:ext cx="986977" cy="986977"/>
          </a:xfrm>
          <a:prstGeom prst="blockArc">
            <a:avLst>
              <a:gd name="adj1" fmla="val 18342818"/>
              <a:gd name="adj2" fmla="val 21556913"/>
              <a:gd name="adj3" fmla="val 2963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2" name="Oval 41"/>
          <p:cNvSpPr/>
          <p:nvPr userDrawn="1"/>
        </p:nvSpPr>
        <p:spPr>
          <a:xfrm>
            <a:off x="7557725" y="1460658"/>
            <a:ext cx="794328" cy="79432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>
                <a:latin typeface="+mn-lt"/>
              </a:rPr>
              <a:t>5</a:t>
            </a:r>
          </a:p>
        </p:txBody>
      </p:sp>
      <p:sp>
        <p:nvSpPr>
          <p:cNvPr id="45" name="Oval 44"/>
          <p:cNvSpPr/>
          <p:nvPr userDrawn="1"/>
        </p:nvSpPr>
        <p:spPr>
          <a:xfrm>
            <a:off x="5816366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>
              <a:latin typeface="+mn-lt"/>
            </a:endParaRPr>
          </a:p>
        </p:txBody>
      </p:sp>
      <p:sp>
        <p:nvSpPr>
          <p:cNvPr id="46" name="קשת מלאה 15"/>
          <p:cNvSpPr/>
          <p:nvPr userDrawn="1"/>
        </p:nvSpPr>
        <p:spPr>
          <a:xfrm rot="4914482">
            <a:off x="5780078" y="1364334"/>
            <a:ext cx="986977" cy="986977"/>
          </a:xfrm>
          <a:prstGeom prst="blockArc">
            <a:avLst>
              <a:gd name="adj1" fmla="val 18167769"/>
              <a:gd name="adj2" fmla="val 23349"/>
              <a:gd name="adj3" fmla="val 3017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7" name="Oval 46"/>
          <p:cNvSpPr/>
          <p:nvPr userDrawn="1"/>
        </p:nvSpPr>
        <p:spPr>
          <a:xfrm>
            <a:off x="5876402" y="1460658"/>
            <a:ext cx="794328" cy="79432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>
                <a:latin typeface="+mn-lt"/>
              </a:rPr>
              <a:t>4</a:t>
            </a:r>
          </a:p>
        </p:txBody>
      </p:sp>
      <p:sp>
        <p:nvSpPr>
          <p:cNvPr id="49" name="Oval 48"/>
          <p:cNvSpPr/>
          <p:nvPr userDrawn="1"/>
        </p:nvSpPr>
        <p:spPr>
          <a:xfrm>
            <a:off x="4135045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>
              <a:latin typeface="+mn-lt"/>
            </a:endParaRPr>
          </a:p>
        </p:txBody>
      </p:sp>
      <p:sp>
        <p:nvSpPr>
          <p:cNvPr id="50" name="קשת מלאה 15"/>
          <p:cNvSpPr/>
          <p:nvPr userDrawn="1"/>
        </p:nvSpPr>
        <p:spPr>
          <a:xfrm rot="6784598">
            <a:off x="4098757" y="1364334"/>
            <a:ext cx="986977" cy="986977"/>
          </a:xfrm>
          <a:prstGeom prst="blockArc">
            <a:avLst>
              <a:gd name="adj1" fmla="val 18108136"/>
              <a:gd name="adj2" fmla="val 21548554"/>
              <a:gd name="adj3" fmla="val 3285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1" name="Oval 50"/>
          <p:cNvSpPr/>
          <p:nvPr userDrawn="1"/>
        </p:nvSpPr>
        <p:spPr>
          <a:xfrm>
            <a:off x="4195081" y="1460658"/>
            <a:ext cx="794328" cy="79432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>
                <a:latin typeface="+mn-lt"/>
              </a:rPr>
              <a:t>3</a:t>
            </a:r>
          </a:p>
        </p:txBody>
      </p:sp>
      <p:sp>
        <p:nvSpPr>
          <p:cNvPr id="53" name="Oval 52"/>
          <p:cNvSpPr/>
          <p:nvPr userDrawn="1"/>
        </p:nvSpPr>
        <p:spPr>
          <a:xfrm>
            <a:off x="2453724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>
              <a:latin typeface="+mn-lt"/>
            </a:endParaRPr>
          </a:p>
        </p:txBody>
      </p:sp>
      <p:sp>
        <p:nvSpPr>
          <p:cNvPr id="54" name="קשת מלאה 15"/>
          <p:cNvSpPr/>
          <p:nvPr userDrawn="1"/>
        </p:nvSpPr>
        <p:spPr>
          <a:xfrm rot="9000000">
            <a:off x="2417436" y="1364334"/>
            <a:ext cx="986977" cy="986977"/>
          </a:xfrm>
          <a:prstGeom prst="blockArc">
            <a:avLst>
              <a:gd name="adj1" fmla="val 18341940"/>
              <a:gd name="adj2" fmla="val 61993"/>
              <a:gd name="adj3" fmla="val 3080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5" name="Oval 54"/>
          <p:cNvSpPr/>
          <p:nvPr userDrawn="1"/>
        </p:nvSpPr>
        <p:spPr>
          <a:xfrm>
            <a:off x="2513760" y="1460658"/>
            <a:ext cx="794328" cy="79432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>
                <a:latin typeface="+mn-lt"/>
              </a:rPr>
              <a:t>2</a:t>
            </a:r>
          </a:p>
        </p:txBody>
      </p:sp>
      <p:sp>
        <p:nvSpPr>
          <p:cNvPr id="57" name="Oval 56"/>
          <p:cNvSpPr/>
          <p:nvPr userDrawn="1"/>
        </p:nvSpPr>
        <p:spPr>
          <a:xfrm>
            <a:off x="772403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>
              <a:latin typeface="+mn-lt"/>
            </a:endParaRPr>
          </a:p>
        </p:txBody>
      </p:sp>
      <p:sp>
        <p:nvSpPr>
          <p:cNvPr id="58" name="קשת מלאה 15"/>
          <p:cNvSpPr/>
          <p:nvPr userDrawn="1"/>
        </p:nvSpPr>
        <p:spPr>
          <a:xfrm rot="10800000">
            <a:off x="736115" y="1364334"/>
            <a:ext cx="986977" cy="986977"/>
          </a:xfrm>
          <a:prstGeom prst="blockArc">
            <a:avLst>
              <a:gd name="adj1" fmla="val 18172478"/>
              <a:gd name="adj2" fmla="val 42430"/>
              <a:gd name="adj3" fmla="val 3523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9" name="Oval 58"/>
          <p:cNvSpPr/>
          <p:nvPr userDrawn="1"/>
        </p:nvSpPr>
        <p:spPr>
          <a:xfrm>
            <a:off x="832439" y="1460658"/>
            <a:ext cx="794328" cy="79432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US" sz="3600" b="1" dirty="0">
                <a:latin typeface="+mn-lt"/>
              </a:rPr>
              <a:t>1</a:t>
            </a: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72312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 userDrawn="1"/>
        </p:nvCxnSpPr>
        <p:spPr>
          <a:xfrm>
            <a:off x="2153633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 userDrawn="1"/>
        </p:nvCxnSpPr>
        <p:spPr>
          <a:xfrm>
            <a:off x="3824741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 userDrawn="1"/>
        </p:nvCxnSpPr>
        <p:spPr>
          <a:xfrm>
            <a:off x="5507771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 userDrawn="1"/>
        </p:nvCxnSpPr>
        <p:spPr>
          <a:xfrm>
            <a:off x="7193047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/>
          <p:cNvSpPr>
            <a:spLocks noGrp="1"/>
          </p:cNvSpPr>
          <p:nvPr>
            <p:ph type="body" sz="quarter" idx="25" hasCustomPrompt="1"/>
          </p:nvPr>
        </p:nvSpPr>
        <p:spPr>
          <a:xfrm>
            <a:off x="472366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Text Here</a:t>
            </a:r>
          </a:p>
        </p:txBody>
      </p:sp>
      <p:sp>
        <p:nvSpPr>
          <p:cNvPr id="75" name="Text Placeholder 14"/>
          <p:cNvSpPr>
            <a:spLocks noGrp="1"/>
          </p:cNvSpPr>
          <p:nvPr>
            <p:ph type="body" sz="quarter" idx="26" hasCustomPrompt="1"/>
          </p:nvPr>
        </p:nvSpPr>
        <p:spPr>
          <a:xfrm>
            <a:off x="2153687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Text Here</a:t>
            </a:r>
          </a:p>
        </p:txBody>
      </p:sp>
      <p:sp>
        <p:nvSpPr>
          <p:cNvPr id="76" name="Text Placeholder 14"/>
          <p:cNvSpPr>
            <a:spLocks noGrp="1"/>
          </p:cNvSpPr>
          <p:nvPr>
            <p:ph type="body" sz="quarter" idx="27" hasCustomPrompt="1"/>
          </p:nvPr>
        </p:nvSpPr>
        <p:spPr>
          <a:xfrm>
            <a:off x="3824795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Text Here</a:t>
            </a:r>
          </a:p>
        </p:txBody>
      </p:sp>
      <p:sp>
        <p:nvSpPr>
          <p:cNvPr id="77" name="Text Placeholder 14"/>
          <p:cNvSpPr>
            <a:spLocks noGrp="1"/>
          </p:cNvSpPr>
          <p:nvPr>
            <p:ph type="body" sz="quarter" idx="28" hasCustomPrompt="1"/>
          </p:nvPr>
        </p:nvSpPr>
        <p:spPr>
          <a:xfrm>
            <a:off x="5507825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Text Here</a:t>
            </a:r>
          </a:p>
        </p:txBody>
      </p:sp>
      <p:sp>
        <p:nvSpPr>
          <p:cNvPr id="78" name="Text Placeholder 14"/>
          <p:cNvSpPr>
            <a:spLocks noGrp="1"/>
          </p:cNvSpPr>
          <p:nvPr>
            <p:ph type="body" sz="quarter" idx="29" hasCustomPrompt="1"/>
          </p:nvPr>
        </p:nvSpPr>
        <p:spPr>
          <a:xfrm>
            <a:off x="7193101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Text Here</a:t>
            </a:r>
          </a:p>
        </p:txBody>
      </p:sp>
      <p:sp>
        <p:nvSpPr>
          <p:cNvPr id="79" name="Text Placeholder 14"/>
          <p:cNvSpPr>
            <a:spLocks noGrp="1"/>
          </p:cNvSpPr>
          <p:nvPr>
            <p:ph type="body" sz="quarter" idx="30" hasCustomPrompt="1"/>
          </p:nvPr>
        </p:nvSpPr>
        <p:spPr>
          <a:xfrm>
            <a:off x="472366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/>
              <a:t>You can replace this text with your own.</a:t>
            </a:r>
          </a:p>
        </p:txBody>
      </p:sp>
      <p:sp>
        <p:nvSpPr>
          <p:cNvPr id="80" name="Text Placeholder 14"/>
          <p:cNvSpPr>
            <a:spLocks noGrp="1"/>
          </p:cNvSpPr>
          <p:nvPr>
            <p:ph type="body" sz="quarter" idx="31" hasCustomPrompt="1"/>
          </p:nvPr>
        </p:nvSpPr>
        <p:spPr>
          <a:xfrm>
            <a:off x="2153687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/>
              <a:t>You can replace this text with your own.</a:t>
            </a:r>
          </a:p>
        </p:txBody>
      </p:sp>
      <p:sp>
        <p:nvSpPr>
          <p:cNvPr id="81" name="Text Placeholder 14"/>
          <p:cNvSpPr>
            <a:spLocks noGrp="1"/>
          </p:cNvSpPr>
          <p:nvPr>
            <p:ph type="body" sz="quarter" idx="32" hasCustomPrompt="1"/>
          </p:nvPr>
        </p:nvSpPr>
        <p:spPr>
          <a:xfrm>
            <a:off x="3824795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/>
              <a:t>You can replace this text with your own.</a:t>
            </a:r>
          </a:p>
        </p:txBody>
      </p:sp>
      <p:sp>
        <p:nvSpPr>
          <p:cNvPr id="82" name="Text Placeholder 14"/>
          <p:cNvSpPr>
            <a:spLocks noGrp="1"/>
          </p:cNvSpPr>
          <p:nvPr>
            <p:ph type="body" sz="quarter" idx="33" hasCustomPrompt="1"/>
          </p:nvPr>
        </p:nvSpPr>
        <p:spPr>
          <a:xfrm>
            <a:off x="5507825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/>
              <a:t>You can replace this text with your own.</a:t>
            </a:r>
          </a:p>
        </p:txBody>
      </p:sp>
      <p:sp>
        <p:nvSpPr>
          <p:cNvPr id="83" name="Text Placeholder 14"/>
          <p:cNvSpPr>
            <a:spLocks noGrp="1"/>
          </p:cNvSpPr>
          <p:nvPr>
            <p:ph type="body" sz="quarter" idx="34" hasCustomPrompt="1"/>
          </p:nvPr>
        </p:nvSpPr>
        <p:spPr>
          <a:xfrm>
            <a:off x="7193101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/>
              <a:t>You can replace this text with your own.</a:t>
            </a: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39458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04135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מלבן 9"/>
          <p:cNvSpPr/>
          <p:nvPr userDrawn="1"/>
        </p:nvSpPr>
        <p:spPr>
          <a:xfrm>
            <a:off x="0" y="-1061"/>
            <a:ext cx="303757" cy="6580796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92" name="Title 1"/>
          <p:cNvSpPr>
            <a:spLocks noGrp="1"/>
          </p:cNvSpPr>
          <p:nvPr>
            <p:ph type="ctrTitle" hasCustomPrompt="1"/>
          </p:nvPr>
        </p:nvSpPr>
        <p:spPr>
          <a:xfrm>
            <a:off x="675978" y="420554"/>
            <a:ext cx="7772400" cy="1084217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chemeClr val="accent6"/>
                </a:solidFill>
                <a:latin typeface="+mn-lt"/>
              </a:defRPr>
            </a:lvl1pPr>
          </a:lstStyle>
          <a:p>
            <a:r>
              <a:rPr lang="en-US" dirty="0"/>
              <a:t>AGENDA/KEY TOPICS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39458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30105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מלבן 11"/>
          <p:cNvSpPr/>
          <p:nvPr userDrawn="1"/>
        </p:nvSpPr>
        <p:spPr>
          <a:xfrm>
            <a:off x="-4474" y="657002"/>
            <a:ext cx="9148474" cy="10800"/>
          </a:xfrm>
          <a:prstGeom prst="rect">
            <a:avLst/>
          </a:prstGeom>
          <a:gradFill flip="none" rotWithShape="1">
            <a:gsLst>
              <a:gs pos="12000">
                <a:srgbClr val="7200D1"/>
              </a:gs>
              <a:gs pos="0">
                <a:srgbClr val="A22DE8"/>
              </a:gs>
              <a:gs pos="34500">
                <a:srgbClr val="399CDB"/>
              </a:gs>
              <a:gs pos="22000">
                <a:srgbClr val="000086"/>
              </a:gs>
              <a:gs pos="47000">
                <a:srgbClr val="00E9E8"/>
              </a:gs>
              <a:gs pos="68000">
                <a:srgbClr val="B1F900"/>
              </a:gs>
              <a:gs pos="59000">
                <a:srgbClr val="11B920"/>
              </a:gs>
              <a:gs pos="80000">
                <a:srgbClr val="FFFF00"/>
              </a:gs>
              <a:gs pos="89000">
                <a:srgbClr val="FFAB00"/>
              </a:gs>
              <a:gs pos="100000">
                <a:srgbClr val="FF00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19" name="מלבן 9"/>
          <p:cNvSpPr/>
          <p:nvPr userDrawn="1"/>
        </p:nvSpPr>
        <p:spPr>
          <a:xfrm>
            <a:off x="0" y="-1061"/>
            <a:ext cx="303757" cy="6580796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20986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0" name="קשת מלאה 15"/>
          <p:cNvSpPr/>
          <p:nvPr userDrawn="1"/>
        </p:nvSpPr>
        <p:spPr>
          <a:xfrm rot="13696997">
            <a:off x="7070753" y="98313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4" name="Title 1"/>
          <p:cNvSpPr txBox="1">
            <a:spLocks/>
          </p:cNvSpPr>
          <p:nvPr userDrawn="1"/>
        </p:nvSpPr>
        <p:spPr>
          <a:xfrm>
            <a:off x="414045" y="46060"/>
            <a:ext cx="8282085" cy="633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rgbClr val="313133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/>
              <a:t>AGENDA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8021" y="204731"/>
            <a:ext cx="1489700" cy="1490472"/>
          </a:xfrm>
          <a:prstGeom prst="ellipse">
            <a:avLst/>
          </a:prstGeom>
          <a:ln w="63500" cap="rnd">
            <a:solidFill>
              <a:schemeClr val="bg1"/>
            </a:solidFill>
          </a:ln>
          <a:effectLst/>
        </p:spPr>
      </p:pic>
      <p:sp>
        <p:nvSpPr>
          <p:cNvPr id="14" name="Text Placeholder 14"/>
          <p:cNvSpPr>
            <a:spLocks noGrp="1"/>
          </p:cNvSpPr>
          <p:nvPr>
            <p:ph type="body" sz="quarter" idx="25" hasCustomPrompt="1"/>
          </p:nvPr>
        </p:nvSpPr>
        <p:spPr>
          <a:xfrm>
            <a:off x="480294" y="1441982"/>
            <a:ext cx="6456215" cy="4709436"/>
          </a:xfrm>
        </p:spPr>
        <p:txBody>
          <a:bodyPr lIns="45720" rIns="45720" anchor="t">
            <a:noAutofit/>
          </a:bodyPr>
          <a:lstStyle>
            <a:lvl1pPr marL="285750" indent="-285750" algn="l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4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Text Here</a:t>
            </a:r>
          </a:p>
          <a:p>
            <a:pPr lvl="0"/>
            <a:r>
              <a:rPr lang="en-US" dirty="0"/>
              <a:t>Your Text Here</a:t>
            </a:r>
          </a:p>
          <a:p>
            <a:pPr lvl="0"/>
            <a:r>
              <a:rPr lang="en-US" dirty="0"/>
              <a:t>Your Text Here</a:t>
            </a:r>
          </a:p>
        </p:txBody>
      </p:sp>
    </p:spTree>
    <p:extLst>
      <p:ext uri="{BB962C8B-B14F-4D97-AF65-F5344CB8AC3E}">
        <p14:creationId xmlns:p14="http://schemas.microsoft.com/office/powerpoint/2010/main" val="170144447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" y="-2"/>
            <a:ext cx="9144001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מלבן 6"/>
          <p:cNvSpPr/>
          <p:nvPr userDrawn="1"/>
        </p:nvSpPr>
        <p:spPr>
          <a:xfrm>
            <a:off x="0" y="6579735"/>
            <a:ext cx="9144000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rgbClr val="787878"/>
                </a:solidFill>
                <a:latin typeface="+mn-lt"/>
                <a:cs typeface="Arial" pitchFamily="34" charset="0"/>
              </a:rPr>
              <a:t>© 2015 Ex Libris | Confidential &amp; Proprietary</a:t>
            </a:r>
            <a:endParaRPr lang="en-US" sz="1000" dirty="0">
              <a:solidFill>
                <a:srgbClr val="787878"/>
              </a:solidFill>
              <a:latin typeface="+mn-lt"/>
            </a:endParaRPr>
          </a:p>
        </p:txBody>
      </p:sp>
      <p:sp>
        <p:nvSpPr>
          <p:cNvPr id="22" name="מלבן 14"/>
          <p:cNvSpPr/>
          <p:nvPr userDrawn="1"/>
        </p:nvSpPr>
        <p:spPr>
          <a:xfrm>
            <a:off x="0" y="5626383"/>
            <a:ext cx="9144000" cy="953352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  <p:sp>
        <p:nvSpPr>
          <p:cNvPr id="17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1" name="Title 1"/>
          <p:cNvSpPr>
            <a:spLocks noGrp="1"/>
          </p:cNvSpPr>
          <p:nvPr>
            <p:ph type="ctrTitle" hasCustomPrompt="1"/>
          </p:nvPr>
        </p:nvSpPr>
        <p:spPr>
          <a:xfrm>
            <a:off x="526473" y="4353733"/>
            <a:ext cx="6336145" cy="1372812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 Edit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title</a:t>
            </a:r>
          </a:p>
        </p:txBody>
      </p:sp>
      <p:pic>
        <p:nvPicPr>
          <p:cNvPr id="16" name="תמונה 1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6420"/>
          <a:stretch/>
        </p:blipFill>
        <p:spPr>
          <a:xfrm>
            <a:off x="7334136" y="5723852"/>
            <a:ext cx="1529418" cy="75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67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" y="-2"/>
            <a:ext cx="9144001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מלבן 14"/>
          <p:cNvSpPr/>
          <p:nvPr userDrawn="1"/>
        </p:nvSpPr>
        <p:spPr>
          <a:xfrm>
            <a:off x="0" y="3759748"/>
            <a:ext cx="9144000" cy="1750037"/>
          </a:xfrm>
          <a:prstGeom prst="rect">
            <a:avLst/>
          </a:prstGeom>
          <a:solidFill>
            <a:schemeClr val="accent6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0" y="5910110"/>
            <a:ext cx="9144000" cy="960570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endParaRPr lang="en-US" dirty="0">
              <a:latin typeface="+mn-lt"/>
            </a:endParaRPr>
          </a:p>
        </p:txBody>
      </p:sp>
      <p:sp>
        <p:nvSpPr>
          <p:cNvPr id="15" name="מלבן 14"/>
          <p:cNvSpPr/>
          <p:nvPr userDrawn="1"/>
        </p:nvSpPr>
        <p:spPr>
          <a:xfrm>
            <a:off x="0" y="5509785"/>
            <a:ext cx="9144000" cy="406099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  <p:pic>
        <p:nvPicPr>
          <p:cNvPr id="19" name="תמונה 1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6420"/>
          <a:stretch/>
        </p:blipFill>
        <p:spPr>
          <a:xfrm>
            <a:off x="7334136" y="6003781"/>
            <a:ext cx="1529418" cy="758413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75936"/>
            <a:ext cx="7772400" cy="1084217"/>
          </a:xfrm>
        </p:spPr>
        <p:txBody>
          <a:bodyPr anchor="t">
            <a:noAutofit/>
          </a:bodyPr>
          <a:lstStyle>
            <a:lvl1pPr indent="-457200" algn="ctr">
              <a:lnSpc>
                <a:spcPts val="3840"/>
              </a:lnSpc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5092" y="4594885"/>
            <a:ext cx="7573817" cy="3937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2400" b="0" u="sng" dirty="0"/>
              <a:t>xxxx@exlibrisgroup.com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278641469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ank You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78012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מלבן 14"/>
          <p:cNvSpPr/>
          <p:nvPr userDrawn="1"/>
        </p:nvSpPr>
        <p:spPr>
          <a:xfrm>
            <a:off x="0" y="3759748"/>
            <a:ext cx="9144000" cy="1750037"/>
          </a:xfrm>
          <a:prstGeom prst="rect">
            <a:avLst/>
          </a:prstGeom>
          <a:solidFill>
            <a:schemeClr val="accent6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0" y="5910110"/>
            <a:ext cx="9144000" cy="960570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endParaRPr lang="en-US" dirty="0">
              <a:latin typeface="+mn-lt"/>
            </a:endParaRPr>
          </a:p>
        </p:txBody>
      </p:sp>
      <p:sp>
        <p:nvSpPr>
          <p:cNvPr id="15" name="מלבן 14"/>
          <p:cNvSpPr/>
          <p:nvPr userDrawn="1"/>
        </p:nvSpPr>
        <p:spPr>
          <a:xfrm>
            <a:off x="0" y="5509785"/>
            <a:ext cx="9144000" cy="406099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  <p:pic>
        <p:nvPicPr>
          <p:cNvPr id="19" name="תמונה 1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6420"/>
          <a:stretch/>
        </p:blipFill>
        <p:spPr>
          <a:xfrm>
            <a:off x="7334136" y="6003781"/>
            <a:ext cx="1529418" cy="758413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75936"/>
            <a:ext cx="7772400" cy="1084217"/>
          </a:xfrm>
        </p:spPr>
        <p:txBody>
          <a:bodyPr anchor="t">
            <a:noAutofit/>
          </a:bodyPr>
          <a:lstStyle>
            <a:lvl1pPr indent="-457200" algn="ctr">
              <a:lnSpc>
                <a:spcPts val="3840"/>
              </a:lnSpc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5092" y="4594885"/>
            <a:ext cx="7573817" cy="3937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2400" b="0" u="sng" dirty="0"/>
              <a:t>xxxx@exlibrisgroup.com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327149729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5392"/>
            <a:ext cx="9144000" cy="6099048"/>
          </a:xfrm>
          <a:prstGeom prst="rect">
            <a:avLst/>
          </a:prstGeom>
        </p:spPr>
      </p:pic>
      <p:sp>
        <p:nvSpPr>
          <p:cNvPr id="23" name="מלבן 7"/>
          <p:cNvSpPr/>
          <p:nvPr userDrawn="1"/>
        </p:nvSpPr>
        <p:spPr>
          <a:xfrm>
            <a:off x="0" y="5626384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6" name="מציין מיקום טקסט 4"/>
          <p:cNvSpPr>
            <a:spLocks noGrp="1"/>
          </p:cNvSpPr>
          <p:nvPr>
            <p:ph type="body" sz="quarter" idx="10" hasCustomPrompt="1"/>
          </p:nvPr>
        </p:nvSpPr>
        <p:spPr>
          <a:xfrm>
            <a:off x="535708" y="6045690"/>
            <a:ext cx="5687968" cy="71330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Edit style Edit style Edit style Edit style Edit style Edit style Edit style Edit style</a:t>
            </a:r>
          </a:p>
        </p:txBody>
      </p:sp>
      <p:sp>
        <p:nvSpPr>
          <p:cNvPr id="28" name="מלבן 14"/>
          <p:cNvSpPr/>
          <p:nvPr userDrawn="1"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4353733"/>
            <a:ext cx="6326909" cy="1084217"/>
          </a:xfr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5347554"/>
            <a:ext cx="6326909" cy="478380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pic>
        <p:nvPicPr>
          <p:cNvPr id="10" name="תמונה 1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6420"/>
          <a:stretch/>
        </p:blipFill>
        <p:spPr>
          <a:xfrm>
            <a:off x="7334136" y="5723852"/>
            <a:ext cx="1529418" cy="75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92194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78012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מלבן 7"/>
          <p:cNvSpPr/>
          <p:nvPr userDrawn="1"/>
        </p:nvSpPr>
        <p:spPr>
          <a:xfrm>
            <a:off x="0" y="5626384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6" name="מציין מיקום טקסט 4"/>
          <p:cNvSpPr>
            <a:spLocks noGrp="1"/>
          </p:cNvSpPr>
          <p:nvPr>
            <p:ph type="body" sz="quarter" idx="10" hasCustomPrompt="1"/>
          </p:nvPr>
        </p:nvSpPr>
        <p:spPr>
          <a:xfrm>
            <a:off x="535708" y="6045690"/>
            <a:ext cx="5687968" cy="71330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Edit style Edit style Edit style Edit style Edit style Edit style Edit style Edit style</a:t>
            </a:r>
          </a:p>
        </p:txBody>
      </p:sp>
      <p:sp>
        <p:nvSpPr>
          <p:cNvPr id="28" name="מלבן 14"/>
          <p:cNvSpPr/>
          <p:nvPr userDrawn="1"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4353733"/>
            <a:ext cx="6326909" cy="1084217"/>
          </a:xfr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5347554"/>
            <a:ext cx="6326909" cy="478380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pic>
        <p:nvPicPr>
          <p:cNvPr id="10" name="תמונה 1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6420"/>
          <a:stretch/>
        </p:blipFill>
        <p:spPr>
          <a:xfrm>
            <a:off x="7334136" y="5723852"/>
            <a:ext cx="1529418" cy="75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37141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84333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מלבן 7"/>
          <p:cNvSpPr/>
          <p:nvPr userDrawn="1"/>
        </p:nvSpPr>
        <p:spPr>
          <a:xfrm>
            <a:off x="0" y="5626384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6" name="מציין מיקום טקסט 4"/>
          <p:cNvSpPr>
            <a:spLocks noGrp="1"/>
          </p:cNvSpPr>
          <p:nvPr>
            <p:ph type="body" sz="quarter" idx="10" hasCustomPrompt="1"/>
          </p:nvPr>
        </p:nvSpPr>
        <p:spPr>
          <a:xfrm>
            <a:off x="535708" y="6045690"/>
            <a:ext cx="5687968" cy="71330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Edit style Edit style Edit style Edit style Edit style Edit style Edit style Edit style</a:t>
            </a:r>
          </a:p>
        </p:txBody>
      </p:sp>
      <p:sp>
        <p:nvSpPr>
          <p:cNvPr id="28" name="מלבן 14"/>
          <p:cNvSpPr/>
          <p:nvPr userDrawn="1"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4353733"/>
            <a:ext cx="6326909" cy="1084217"/>
          </a:xfr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5347554"/>
            <a:ext cx="6326909" cy="478380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pic>
        <p:nvPicPr>
          <p:cNvPr id="10" name="תמונה 1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6420"/>
          <a:stretch/>
        </p:blipFill>
        <p:spPr>
          <a:xfrm>
            <a:off x="7334136" y="5723852"/>
            <a:ext cx="1529418" cy="75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96216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מלבן 9"/>
          <p:cNvSpPr/>
          <p:nvPr userDrawn="1"/>
        </p:nvSpPr>
        <p:spPr>
          <a:xfrm>
            <a:off x="-8947" y="10800"/>
            <a:ext cx="9152947" cy="657002"/>
          </a:xfrm>
          <a:prstGeom prst="rect">
            <a:avLst/>
          </a:prstGeom>
          <a:gradFill flip="none" rotWithShape="1">
            <a:gsLst>
              <a:gs pos="0">
                <a:srgbClr val="A5A5A5">
                  <a:lumMod val="5000"/>
                  <a:lumOff val="95000"/>
                  <a:alpha val="12000"/>
                </a:srgbClr>
              </a:gs>
              <a:gs pos="66000">
                <a:srgbClr val="A5A5A5">
                  <a:lumMod val="45000"/>
                  <a:lumOff val="55000"/>
                  <a:alpha val="30000"/>
                </a:srgbClr>
              </a:gs>
              <a:gs pos="83000">
                <a:srgbClr val="A5A5A5">
                  <a:lumMod val="45000"/>
                  <a:lumOff val="55000"/>
                  <a:alpha val="47000"/>
                </a:srgbClr>
              </a:gs>
              <a:gs pos="100000">
                <a:srgbClr val="A5A5A5">
                  <a:lumMod val="30000"/>
                  <a:lumOff val="70000"/>
                  <a:alpha val="54000"/>
                </a:srgbClr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7" name="מלבן 6"/>
          <p:cNvSpPr/>
          <p:nvPr userDrawn="1"/>
        </p:nvSpPr>
        <p:spPr>
          <a:xfrm>
            <a:off x="0" y="6579735"/>
            <a:ext cx="7906327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rgbClr val="787878"/>
                </a:solidFill>
                <a:latin typeface="+mn-lt"/>
                <a:cs typeface="Arial" pitchFamily="34" charset="0"/>
              </a:rPr>
              <a:t>© 2015 Ex Libris | Confidential &amp; Proprietary</a:t>
            </a:r>
            <a:endParaRPr lang="en-US" sz="1000" dirty="0">
              <a:solidFill>
                <a:srgbClr val="787878"/>
              </a:solidFill>
              <a:latin typeface="+mn-lt"/>
            </a:endParaRPr>
          </a:p>
        </p:txBody>
      </p:sp>
      <p:sp>
        <p:nvSpPr>
          <p:cNvPr id="11" name="מלבן 10"/>
          <p:cNvSpPr/>
          <p:nvPr userDrawn="1"/>
        </p:nvSpPr>
        <p:spPr>
          <a:xfrm>
            <a:off x="-4474" y="182519"/>
            <a:ext cx="318799" cy="2909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12" name="מלבן 11"/>
          <p:cNvSpPr/>
          <p:nvPr userDrawn="1"/>
        </p:nvSpPr>
        <p:spPr>
          <a:xfrm>
            <a:off x="-4474" y="657002"/>
            <a:ext cx="9148474" cy="10800"/>
          </a:xfrm>
          <a:prstGeom prst="rect">
            <a:avLst/>
          </a:prstGeom>
          <a:gradFill flip="none" rotWithShape="1">
            <a:gsLst>
              <a:gs pos="12000">
                <a:srgbClr val="7200D1"/>
              </a:gs>
              <a:gs pos="0">
                <a:srgbClr val="A22DE8"/>
              </a:gs>
              <a:gs pos="34500">
                <a:srgbClr val="399CDB"/>
              </a:gs>
              <a:gs pos="22000">
                <a:srgbClr val="000086"/>
              </a:gs>
              <a:gs pos="47000">
                <a:srgbClr val="00E9E8"/>
              </a:gs>
              <a:gs pos="68000">
                <a:srgbClr val="B1F900"/>
              </a:gs>
              <a:gs pos="59000">
                <a:srgbClr val="11B920"/>
              </a:gs>
              <a:gs pos="80000">
                <a:srgbClr val="FFFF00"/>
              </a:gs>
              <a:gs pos="89000">
                <a:srgbClr val="FFAB00"/>
              </a:gs>
              <a:gs pos="100000">
                <a:srgbClr val="FF00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313133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14044" y="752605"/>
            <a:ext cx="8282085" cy="5528122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baseline="0">
                <a:latin typeface="+mn-lt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4pPr>
          </a:lstStyle>
          <a:p>
            <a:pPr lvl="0"/>
            <a:r>
              <a:rPr lang="en-US" dirty="0"/>
              <a:t>Edit style</a:t>
            </a:r>
            <a:endParaRPr lang="he-IL" dirty="0"/>
          </a:p>
          <a:p>
            <a:pPr lvl="1"/>
            <a:r>
              <a:rPr lang="en-US" dirty="0"/>
              <a:t>Edit style – 2nd level  </a:t>
            </a:r>
            <a:endParaRPr lang="he-IL" dirty="0"/>
          </a:p>
          <a:p>
            <a:pPr lvl="2"/>
            <a:r>
              <a:rPr lang="en-US" dirty="0"/>
              <a:t>3rd level </a:t>
            </a:r>
            <a:endParaRPr lang="he-IL" dirty="0"/>
          </a:p>
          <a:p>
            <a:pPr lvl="3"/>
            <a:r>
              <a:rPr lang="en-US" dirty="0"/>
              <a:t>4th level</a:t>
            </a:r>
            <a:endParaRPr lang="he-I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39458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5590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20986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קשת מלאה 15"/>
          <p:cNvSpPr/>
          <p:nvPr userDrawn="1"/>
        </p:nvSpPr>
        <p:spPr>
          <a:xfrm rot="5400000">
            <a:off x="385330" y="1811642"/>
            <a:ext cx="2855254" cy="2855254"/>
          </a:xfrm>
          <a:prstGeom prst="blockArc">
            <a:avLst>
              <a:gd name="adj1" fmla="val 10800000"/>
              <a:gd name="adj2" fmla="val 95653"/>
              <a:gd name="adj3" fmla="val 253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מציין מיקום טקסט 17"/>
          <p:cNvSpPr>
            <a:spLocks noGrp="1"/>
          </p:cNvSpPr>
          <p:nvPr>
            <p:ph type="body" sz="quarter" idx="13" hasCustomPrompt="1"/>
          </p:nvPr>
        </p:nvSpPr>
        <p:spPr>
          <a:xfrm>
            <a:off x="3478491" y="1555423"/>
            <a:ext cx="5172982" cy="3676453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3"/>
                </a:solidFill>
                <a:latin typeface="+mn-lt"/>
              </a:defRPr>
            </a:lvl1pPr>
            <a:lvl2pPr marL="0" indent="0">
              <a:buNone/>
              <a:defRPr sz="2000">
                <a:latin typeface="+mn-lt"/>
              </a:defRPr>
            </a:lvl2pPr>
          </a:lstStyle>
          <a:p>
            <a:pPr lvl="0"/>
            <a:r>
              <a:rPr lang="en-US" dirty="0"/>
              <a:t>Edit style - header</a:t>
            </a:r>
            <a:endParaRPr lang="he-IL" dirty="0"/>
          </a:p>
          <a:p>
            <a:pPr lvl="1"/>
            <a:r>
              <a:rPr lang="en-US" dirty="0"/>
              <a:t>2nd level</a:t>
            </a:r>
            <a:endParaRPr lang="he-IL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627" y="1954537"/>
            <a:ext cx="2570660" cy="2569464"/>
          </a:xfrm>
          <a:prstGeom prst="ellipse">
            <a:avLst/>
          </a:prstGeom>
          <a:ln w="63500" cap="rnd">
            <a:solidFill>
              <a:schemeClr val="bg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31343452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7234" y="1323647"/>
            <a:ext cx="1492195" cy="1490472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20986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קשת מלאה 15"/>
          <p:cNvSpPr/>
          <p:nvPr userDrawn="1"/>
        </p:nvSpPr>
        <p:spPr>
          <a:xfrm rot="12358450">
            <a:off x="828787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מציין מיקום טקסט 17"/>
          <p:cNvSpPr>
            <a:spLocks noGrp="1"/>
          </p:cNvSpPr>
          <p:nvPr>
            <p:ph type="body" sz="quarter" idx="13" hasCustomPrompt="1"/>
          </p:nvPr>
        </p:nvSpPr>
        <p:spPr>
          <a:xfrm>
            <a:off x="827947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EDIT STYLE - HEADER</a:t>
            </a:r>
            <a:endParaRPr lang="he-IL" dirty="0"/>
          </a:p>
          <a:p>
            <a:pPr lvl="1"/>
            <a:r>
              <a:rPr lang="en-US" dirty="0"/>
              <a:t>2nd level</a:t>
            </a:r>
            <a:endParaRPr lang="he-IL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45256" y="1323647"/>
            <a:ext cx="1485956" cy="1490472"/>
          </a:xfrm>
          <a:prstGeom prst="ellipse">
            <a:avLst/>
          </a:prstGeom>
          <a:ln w="63500" cap="rnd">
            <a:noFill/>
          </a:ln>
          <a:effectLst/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26995" y="1322997"/>
            <a:ext cx="1481856" cy="1490472"/>
          </a:xfrm>
          <a:prstGeom prst="ellipse">
            <a:avLst/>
          </a:prstGeom>
          <a:ln w="63500" cap="rnd">
            <a:noFill/>
          </a:ln>
          <a:effectLst/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79359" y="1322997"/>
            <a:ext cx="1498525" cy="1490472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19" name="קשת מלאה 15"/>
          <p:cNvSpPr/>
          <p:nvPr userDrawn="1"/>
        </p:nvSpPr>
        <p:spPr>
          <a:xfrm rot="15321434">
            <a:off x="2747821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0" name="קשת מלאה 15"/>
          <p:cNvSpPr/>
          <p:nvPr userDrawn="1"/>
        </p:nvSpPr>
        <p:spPr>
          <a:xfrm rot="18740347">
            <a:off x="4743897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1" name="קשת מלאה 15"/>
          <p:cNvSpPr/>
          <p:nvPr userDrawn="1"/>
        </p:nvSpPr>
        <p:spPr>
          <a:xfrm rot="568557">
            <a:off x="6688208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-8947" y="10800"/>
            <a:ext cx="9152947" cy="657002"/>
          </a:xfrm>
          <a:prstGeom prst="rect">
            <a:avLst/>
          </a:prstGeom>
          <a:gradFill flip="none" rotWithShape="1">
            <a:gsLst>
              <a:gs pos="0">
                <a:srgbClr val="A5A5A5">
                  <a:lumMod val="5000"/>
                  <a:lumOff val="95000"/>
                  <a:alpha val="12000"/>
                </a:srgbClr>
              </a:gs>
              <a:gs pos="66000">
                <a:srgbClr val="A5A5A5">
                  <a:lumMod val="45000"/>
                  <a:lumOff val="55000"/>
                  <a:alpha val="30000"/>
                </a:srgbClr>
              </a:gs>
              <a:gs pos="83000">
                <a:srgbClr val="A5A5A5">
                  <a:lumMod val="45000"/>
                  <a:lumOff val="55000"/>
                  <a:alpha val="47000"/>
                </a:srgbClr>
              </a:gs>
              <a:gs pos="100000">
                <a:srgbClr val="A5A5A5">
                  <a:lumMod val="30000"/>
                  <a:lumOff val="70000"/>
                  <a:alpha val="54000"/>
                </a:srgbClr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23" name="מלבן 10"/>
          <p:cNvSpPr/>
          <p:nvPr userDrawn="1"/>
        </p:nvSpPr>
        <p:spPr>
          <a:xfrm>
            <a:off x="-4474" y="182519"/>
            <a:ext cx="318799" cy="2909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4" name="מלבן 11"/>
          <p:cNvSpPr/>
          <p:nvPr userDrawn="1"/>
        </p:nvSpPr>
        <p:spPr>
          <a:xfrm>
            <a:off x="-4474" y="657002"/>
            <a:ext cx="9148474" cy="10800"/>
          </a:xfrm>
          <a:prstGeom prst="rect">
            <a:avLst/>
          </a:prstGeom>
          <a:gradFill flip="none" rotWithShape="1">
            <a:gsLst>
              <a:gs pos="12000">
                <a:srgbClr val="7200D1"/>
              </a:gs>
              <a:gs pos="0">
                <a:srgbClr val="A22DE8"/>
              </a:gs>
              <a:gs pos="34500">
                <a:srgbClr val="399CDB"/>
              </a:gs>
              <a:gs pos="22000">
                <a:srgbClr val="000086"/>
              </a:gs>
              <a:gs pos="47000">
                <a:srgbClr val="00E9E8"/>
              </a:gs>
              <a:gs pos="68000">
                <a:srgbClr val="B1F900"/>
              </a:gs>
              <a:gs pos="59000">
                <a:srgbClr val="11B920"/>
              </a:gs>
              <a:gs pos="80000">
                <a:srgbClr val="FFFF00"/>
              </a:gs>
              <a:gs pos="89000">
                <a:srgbClr val="FFAB00"/>
              </a:gs>
              <a:gs pos="100000">
                <a:srgbClr val="FF00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5" name="Title 1"/>
          <p:cNvSpPr>
            <a:spLocks noGrp="1"/>
          </p:cNvSpPr>
          <p:nvPr>
            <p:ph type="title" hasCustomPrompt="1"/>
          </p:nvPr>
        </p:nvSpPr>
        <p:spPr>
          <a:xfrm>
            <a:off x="414045" y="18352"/>
            <a:ext cx="8282085" cy="633250"/>
          </a:xfrm>
        </p:spPr>
        <p:txBody>
          <a:bodyPr/>
          <a:lstStyle>
            <a:lvl1pPr>
              <a:defRPr>
                <a:solidFill>
                  <a:srgbClr val="313133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cxnSp>
        <p:nvCxnSpPr>
          <p:cNvPr id="26" name="Straight Connector 25"/>
          <p:cNvCxnSpPr/>
          <p:nvPr userDrawn="1"/>
        </p:nvCxnSpPr>
        <p:spPr>
          <a:xfrm>
            <a:off x="917234" y="4199259"/>
            <a:ext cx="1514582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מציין מיקום טקסט 17"/>
          <p:cNvSpPr>
            <a:spLocks noGrp="1"/>
          </p:cNvSpPr>
          <p:nvPr>
            <p:ph type="body" sz="quarter" idx="14" hasCustomPrompt="1"/>
          </p:nvPr>
        </p:nvSpPr>
        <p:spPr>
          <a:xfrm>
            <a:off x="2760029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EDIT STYLE - HEADER</a:t>
            </a:r>
            <a:endParaRPr lang="he-IL" dirty="0"/>
          </a:p>
          <a:p>
            <a:pPr lvl="1"/>
            <a:r>
              <a:rPr lang="en-US" dirty="0"/>
              <a:t>2nd level</a:t>
            </a:r>
            <a:endParaRPr lang="he-IL" dirty="0"/>
          </a:p>
        </p:txBody>
      </p:sp>
      <p:cxnSp>
        <p:nvCxnSpPr>
          <p:cNvPr id="28" name="Straight Connector 27"/>
          <p:cNvCxnSpPr/>
          <p:nvPr userDrawn="1"/>
        </p:nvCxnSpPr>
        <p:spPr>
          <a:xfrm>
            <a:off x="2849316" y="4199259"/>
            <a:ext cx="1514582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מציין מיקום טקסט 17"/>
          <p:cNvSpPr>
            <a:spLocks noGrp="1"/>
          </p:cNvSpPr>
          <p:nvPr>
            <p:ph type="body" sz="quarter" idx="15" hasCustomPrompt="1"/>
          </p:nvPr>
        </p:nvSpPr>
        <p:spPr>
          <a:xfrm>
            <a:off x="4766639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EDIT STYLE - HEADER</a:t>
            </a:r>
            <a:endParaRPr lang="he-IL" dirty="0"/>
          </a:p>
          <a:p>
            <a:pPr lvl="1"/>
            <a:r>
              <a:rPr lang="en-US" dirty="0"/>
              <a:t>2nd level</a:t>
            </a:r>
            <a:endParaRPr lang="he-IL" dirty="0"/>
          </a:p>
        </p:txBody>
      </p:sp>
      <p:cxnSp>
        <p:nvCxnSpPr>
          <p:cNvPr id="30" name="Straight Connector 29"/>
          <p:cNvCxnSpPr/>
          <p:nvPr userDrawn="1"/>
        </p:nvCxnSpPr>
        <p:spPr>
          <a:xfrm>
            <a:off x="4855926" y="4199259"/>
            <a:ext cx="1514582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מציין מיקום טקסט 17"/>
          <p:cNvSpPr>
            <a:spLocks noGrp="1"/>
          </p:cNvSpPr>
          <p:nvPr>
            <p:ph type="body" sz="quarter" idx="16" hasCustomPrompt="1"/>
          </p:nvPr>
        </p:nvSpPr>
        <p:spPr>
          <a:xfrm>
            <a:off x="6703194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EDIT STYLE - HEADER</a:t>
            </a:r>
            <a:endParaRPr lang="he-IL" dirty="0"/>
          </a:p>
          <a:p>
            <a:pPr lvl="1"/>
            <a:r>
              <a:rPr lang="en-US" dirty="0"/>
              <a:t>2nd level</a:t>
            </a:r>
            <a:endParaRPr lang="he-IL" dirty="0"/>
          </a:p>
        </p:txBody>
      </p:sp>
      <p:cxnSp>
        <p:nvCxnSpPr>
          <p:cNvPr id="32" name="Straight Connector 31"/>
          <p:cNvCxnSpPr/>
          <p:nvPr userDrawn="1"/>
        </p:nvCxnSpPr>
        <p:spPr>
          <a:xfrm>
            <a:off x="6792481" y="4199259"/>
            <a:ext cx="1514582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 32"/>
          <p:cNvSpPr>
            <a:spLocks noGrp="1"/>
          </p:cNvSpPr>
          <p:nvPr>
            <p:ph type="body" sz="quarter" idx="17"/>
          </p:nvPr>
        </p:nvSpPr>
        <p:spPr>
          <a:xfrm>
            <a:off x="828675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Text Placeholder 32"/>
          <p:cNvSpPr>
            <a:spLocks noGrp="1"/>
          </p:cNvSpPr>
          <p:nvPr>
            <p:ph type="body" sz="quarter" idx="18"/>
          </p:nvPr>
        </p:nvSpPr>
        <p:spPr>
          <a:xfrm>
            <a:off x="2758882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5" name="Text Placeholder 32"/>
          <p:cNvSpPr>
            <a:spLocks noGrp="1"/>
          </p:cNvSpPr>
          <p:nvPr>
            <p:ph type="body" sz="quarter" idx="19"/>
          </p:nvPr>
        </p:nvSpPr>
        <p:spPr>
          <a:xfrm>
            <a:off x="4765492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6" name="Text Placeholder 32"/>
          <p:cNvSpPr>
            <a:spLocks noGrp="1"/>
          </p:cNvSpPr>
          <p:nvPr>
            <p:ph type="body" sz="quarter" idx="20"/>
          </p:nvPr>
        </p:nvSpPr>
        <p:spPr>
          <a:xfrm>
            <a:off x="6718204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Oval 36"/>
          <p:cNvSpPr/>
          <p:nvPr userDrawn="1"/>
        </p:nvSpPr>
        <p:spPr>
          <a:xfrm>
            <a:off x="1941524" y="2530605"/>
            <a:ext cx="429725" cy="42972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+mn-lt"/>
              </a:rPr>
              <a:t>1</a:t>
            </a:r>
          </a:p>
        </p:txBody>
      </p:sp>
      <p:sp>
        <p:nvSpPr>
          <p:cNvPr id="38" name="Oval 37"/>
          <p:cNvSpPr/>
          <p:nvPr userDrawn="1"/>
        </p:nvSpPr>
        <p:spPr>
          <a:xfrm>
            <a:off x="3872627" y="2530605"/>
            <a:ext cx="429725" cy="42972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+mn-lt"/>
              </a:rPr>
              <a:t>2</a:t>
            </a:r>
          </a:p>
        </p:txBody>
      </p:sp>
      <p:sp>
        <p:nvSpPr>
          <p:cNvPr id="39" name="Oval 38"/>
          <p:cNvSpPr/>
          <p:nvPr userDrawn="1"/>
        </p:nvSpPr>
        <p:spPr>
          <a:xfrm>
            <a:off x="5850053" y="2530605"/>
            <a:ext cx="429725" cy="42972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+mn-lt"/>
              </a:rPr>
              <a:t>3</a:t>
            </a:r>
          </a:p>
        </p:txBody>
      </p:sp>
      <p:sp>
        <p:nvSpPr>
          <p:cNvPr id="40" name="Oval 39"/>
          <p:cNvSpPr/>
          <p:nvPr userDrawn="1"/>
        </p:nvSpPr>
        <p:spPr>
          <a:xfrm>
            <a:off x="7791284" y="2530605"/>
            <a:ext cx="429725" cy="42972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+mn-l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21167519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מלבן 9"/>
          <p:cNvSpPr/>
          <p:nvPr userDrawn="1"/>
        </p:nvSpPr>
        <p:spPr>
          <a:xfrm>
            <a:off x="0" y="-1061"/>
            <a:ext cx="9144000" cy="1762559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0" name="Title 1"/>
          <p:cNvSpPr>
            <a:spLocks noGrp="1"/>
          </p:cNvSpPr>
          <p:nvPr>
            <p:ph type="ctrTitle" hasCustomPrompt="1"/>
          </p:nvPr>
        </p:nvSpPr>
        <p:spPr>
          <a:xfrm>
            <a:off x="675978" y="420554"/>
            <a:ext cx="7772400" cy="1084217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KEY  TOPICS</a:t>
            </a:r>
          </a:p>
        </p:txBody>
      </p:sp>
      <p:sp>
        <p:nvSpPr>
          <p:cNvPr id="40" name="Oval 39"/>
          <p:cNvSpPr/>
          <p:nvPr userDrawn="1"/>
        </p:nvSpPr>
        <p:spPr>
          <a:xfrm>
            <a:off x="7497689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>
              <a:latin typeface="+mn-lt"/>
            </a:endParaRPr>
          </a:p>
        </p:txBody>
      </p:sp>
      <p:sp>
        <p:nvSpPr>
          <p:cNvPr id="41" name="קשת מלאה 15"/>
          <p:cNvSpPr/>
          <p:nvPr userDrawn="1"/>
        </p:nvSpPr>
        <p:spPr>
          <a:xfrm rot="3005273">
            <a:off x="7461401" y="1364334"/>
            <a:ext cx="986977" cy="986977"/>
          </a:xfrm>
          <a:prstGeom prst="blockArc">
            <a:avLst>
              <a:gd name="adj1" fmla="val 18342818"/>
              <a:gd name="adj2" fmla="val 21556913"/>
              <a:gd name="adj3" fmla="val 2963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2" name="Oval 41"/>
          <p:cNvSpPr/>
          <p:nvPr userDrawn="1"/>
        </p:nvSpPr>
        <p:spPr>
          <a:xfrm>
            <a:off x="7557725" y="1460658"/>
            <a:ext cx="794328" cy="79432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>
                <a:latin typeface="+mn-lt"/>
              </a:rPr>
              <a:t>5</a:t>
            </a:r>
          </a:p>
        </p:txBody>
      </p:sp>
      <p:sp>
        <p:nvSpPr>
          <p:cNvPr id="45" name="Oval 44"/>
          <p:cNvSpPr/>
          <p:nvPr userDrawn="1"/>
        </p:nvSpPr>
        <p:spPr>
          <a:xfrm>
            <a:off x="5816366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>
              <a:latin typeface="+mn-lt"/>
            </a:endParaRPr>
          </a:p>
        </p:txBody>
      </p:sp>
      <p:sp>
        <p:nvSpPr>
          <p:cNvPr id="46" name="קשת מלאה 15"/>
          <p:cNvSpPr/>
          <p:nvPr userDrawn="1"/>
        </p:nvSpPr>
        <p:spPr>
          <a:xfrm rot="4914482">
            <a:off x="5780078" y="1364334"/>
            <a:ext cx="986977" cy="986977"/>
          </a:xfrm>
          <a:prstGeom prst="blockArc">
            <a:avLst>
              <a:gd name="adj1" fmla="val 18167769"/>
              <a:gd name="adj2" fmla="val 23349"/>
              <a:gd name="adj3" fmla="val 3017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7" name="Oval 46"/>
          <p:cNvSpPr/>
          <p:nvPr userDrawn="1"/>
        </p:nvSpPr>
        <p:spPr>
          <a:xfrm>
            <a:off x="5876402" y="1460658"/>
            <a:ext cx="794328" cy="79432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>
                <a:latin typeface="+mn-lt"/>
              </a:rPr>
              <a:t>4</a:t>
            </a:r>
          </a:p>
        </p:txBody>
      </p:sp>
      <p:sp>
        <p:nvSpPr>
          <p:cNvPr id="49" name="Oval 48"/>
          <p:cNvSpPr/>
          <p:nvPr userDrawn="1"/>
        </p:nvSpPr>
        <p:spPr>
          <a:xfrm>
            <a:off x="4135045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>
              <a:latin typeface="+mn-lt"/>
            </a:endParaRPr>
          </a:p>
        </p:txBody>
      </p:sp>
      <p:sp>
        <p:nvSpPr>
          <p:cNvPr id="50" name="קשת מלאה 15"/>
          <p:cNvSpPr/>
          <p:nvPr userDrawn="1"/>
        </p:nvSpPr>
        <p:spPr>
          <a:xfrm rot="6784598">
            <a:off x="4098757" y="1364334"/>
            <a:ext cx="986977" cy="986977"/>
          </a:xfrm>
          <a:prstGeom prst="blockArc">
            <a:avLst>
              <a:gd name="adj1" fmla="val 18108136"/>
              <a:gd name="adj2" fmla="val 21548554"/>
              <a:gd name="adj3" fmla="val 3285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1" name="Oval 50"/>
          <p:cNvSpPr/>
          <p:nvPr userDrawn="1"/>
        </p:nvSpPr>
        <p:spPr>
          <a:xfrm>
            <a:off x="4195081" y="1460658"/>
            <a:ext cx="794328" cy="79432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>
                <a:latin typeface="+mn-lt"/>
              </a:rPr>
              <a:t>3</a:t>
            </a:r>
          </a:p>
        </p:txBody>
      </p:sp>
      <p:sp>
        <p:nvSpPr>
          <p:cNvPr id="53" name="Oval 52"/>
          <p:cNvSpPr/>
          <p:nvPr userDrawn="1"/>
        </p:nvSpPr>
        <p:spPr>
          <a:xfrm>
            <a:off x="2453724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>
              <a:latin typeface="+mn-lt"/>
            </a:endParaRPr>
          </a:p>
        </p:txBody>
      </p:sp>
      <p:sp>
        <p:nvSpPr>
          <p:cNvPr id="54" name="קשת מלאה 15"/>
          <p:cNvSpPr/>
          <p:nvPr userDrawn="1"/>
        </p:nvSpPr>
        <p:spPr>
          <a:xfrm rot="9000000">
            <a:off x="2417436" y="1364334"/>
            <a:ext cx="986977" cy="986977"/>
          </a:xfrm>
          <a:prstGeom prst="blockArc">
            <a:avLst>
              <a:gd name="adj1" fmla="val 18341940"/>
              <a:gd name="adj2" fmla="val 61993"/>
              <a:gd name="adj3" fmla="val 3080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5" name="Oval 54"/>
          <p:cNvSpPr/>
          <p:nvPr userDrawn="1"/>
        </p:nvSpPr>
        <p:spPr>
          <a:xfrm>
            <a:off x="2513760" y="1460658"/>
            <a:ext cx="794328" cy="79432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>
                <a:latin typeface="+mn-lt"/>
              </a:rPr>
              <a:t>2</a:t>
            </a:r>
          </a:p>
        </p:txBody>
      </p:sp>
      <p:sp>
        <p:nvSpPr>
          <p:cNvPr id="57" name="Oval 56"/>
          <p:cNvSpPr/>
          <p:nvPr userDrawn="1"/>
        </p:nvSpPr>
        <p:spPr>
          <a:xfrm>
            <a:off x="772403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>
              <a:latin typeface="+mn-lt"/>
            </a:endParaRPr>
          </a:p>
        </p:txBody>
      </p:sp>
      <p:sp>
        <p:nvSpPr>
          <p:cNvPr id="58" name="קשת מלאה 15"/>
          <p:cNvSpPr/>
          <p:nvPr userDrawn="1"/>
        </p:nvSpPr>
        <p:spPr>
          <a:xfrm rot="10800000">
            <a:off x="736115" y="1364334"/>
            <a:ext cx="986977" cy="986977"/>
          </a:xfrm>
          <a:prstGeom prst="blockArc">
            <a:avLst>
              <a:gd name="adj1" fmla="val 18172478"/>
              <a:gd name="adj2" fmla="val 42430"/>
              <a:gd name="adj3" fmla="val 3523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9" name="Oval 58"/>
          <p:cNvSpPr/>
          <p:nvPr userDrawn="1"/>
        </p:nvSpPr>
        <p:spPr>
          <a:xfrm>
            <a:off x="832439" y="1460658"/>
            <a:ext cx="794328" cy="79432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US" sz="3600" b="1" dirty="0">
                <a:latin typeface="+mn-lt"/>
              </a:rPr>
              <a:t>1</a:t>
            </a: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72312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 userDrawn="1"/>
        </p:nvCxnSpPr>
        <p:spPr>
          <a:xfrm>
            <a:off x="2153633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 userDrawn="1"/>
        </p:nvCxnSpPr>
        <p:spPr>
          <a:xfrm>
            <a:off x="3824741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 userDrawn="1"/>
        </p:nvCxnSpPr>
        <p:spPr>
          <a:xfrm>
            <a:off x="5507771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 userDrawn="1"/>
        </p:nvCxnSpPr>
        <p:spPr>
          <a:xfrm>
            <a:off x="7193047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/>
          <p:cNvSpPr>
            <a:spLocks noGrp="1"/>
          </p:cNvSpPr>
          <p:nvPr>
            <p:ph type="body" sz="quarter" idx="25" hasCustomPrompt="1"/>
          </p:nvPr>
        </p:nvSpPr>
        <p:spPr>
          <a:xfrm>
            <a:off x="472366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Text Here</a:t>
            </a:r>
          </a:p>
        </p:txBody>
      </p:sp>
      <p:sp>
        <p:nvSpPr>
          <p:cNvPr id="75" name="Text Placeholder 14"/>
          <p:cNvSpPr>
            <a:spLocks noGrp="1"/>
          </p:cNvSpPr>
          <p:nvPr>
            <p:ph type="body" sz="quarter" idx="26" hasCustomPrompt="1"/>
          </p:nvPr>
        </p:nvSpPr>
        <p:spPr>
          <a:xfrm>
            <a:off x="2153687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Text Here</a:t>
            </a:r>
          </a:p>
        </p:txBody>
      </p:sp>
      <p:sp>
        <p:nvSpPr>
          <p:cNvPr id="76" name="Text Placeholder 14"/>
          <p:cNvSpPr>
            <a:spLocks noGrp="1"/>
          </p:cNvSpPr>
          <p:nvPr>
            <p:ph type="body" sz="quarter" idx="27" hasCustomPrompt="1"/>
          </p:nvPr>
        </p:nvSpPr>
        <p:spPr>
          <a:xfrm>
            <a:off x="3824795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Text Here</a:t>
            </a:r>
          </a:p>
        </p:txBody>
      </p:sp>
      <p:sp>
        <p:nvSpPr>
          <p:cNvPr id="77" name="Text Placeholder 14"/>
          <p:cNvSpPr>
            <a:spLocks noGrp="1"/>
          </p:cNvSpPr>
          <p:nvPr>
            <p:ph type="body" sz="quarter" idx="28" hasCustomPrompt="1"/>
          </p:nvPr>
        </p:nvSpPr>
        <p:spPr>
          <a:xfrm>
            <a:off x="5507825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Text Here</a:t>
            </a:r>
          </a:p>
        </p:txBody>
      </p:sp>
      <p:sp>
        <p:nvSpPr>
          <p:cNvPr id="78" name="Text Placeholder 14"/>
          <p:cNvSpPr>
            <a:spLocks noGrp="1"/>
          </p:cNvSpPr>
          <p:nvPr>
            <p:ph type="body" sz="quarter" idx="29" hasCustomPrompt="1"/>
          </p:nvPr>
        </p:nvSpPr>
        <p:spPr>
          <a:xfrm>
            <a:off x="7193101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Text Here</a:t>
            </a:r>
          </a:p>
        </p:txBody>
      </p:sp>
      <p:sp>
        <p:nvSpPr>
          <p:cNvPr id="79" name="Text Placeholder 14"/>
          <p:cNvSpPr>
            <a:spLocks noGrp="1"/>
          </p:cNvSpPr>
          <p:nvPr>
            <p:ph type="body" sz="quarter" idx="30" hasCustomPrompt="1"/>
          </p:nvPr>
        </p:nvSpPr>
        <p:spPr>
          <a:xfrm>
            <a:off x="472366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/>
              <a:t>You can replace this text with your own.</a:t>
            </a:r>
          </a:p>
        </p:txBody>
      </p:sp>
      <p:sp>
        <p:nvSpPr>
          <p:cNvPr id="80" name="Text Placeholder 14"/>
          <p:cNvSpPr>
            <a:spLocks noGrp="1"/>
          </p:cNvSpPr>
          <p:nvPr>
            <p:ph type="body" sz="quarter" idx="31" hasCustomPrompt="1"/>
          </p:nvPr>
        </p:nvSpPr>
        <p:spPr>
          <a:xfrm>
            <a:off x="2153687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/>
              <a:t>You can replace this text with your own.</a:t>
            </a:r>
          </a:p>
        </p:txBody>
      </p:sp>
      <p:sp>
        <p:nvSpPr>
          <p:cNvPr id="81" name="Text Placeholder 14"/>
          <p:cNvSpPr>
            <a:spLocks noGrp="1"/>
          </p:cNvSpPr>
          <p:nvPr>
            <p:ph type="body" sz="quarter" idx="32" hasCustomPrompt="1"/>
          </p:nvPr>
        </p:nvSpPr>
        <p:spPr>
          <a:xfrm>
            <a:off x="3824795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/>
              <a:t>You can replace this text with your own.</a:t>
            </a:r>
          </a:p>
        </p:txBody>
      </p:sp>
      <p:sp>
        <p:nvSpPr>
          <p:cNvPr id="82" name="Text Placeholder 14"/>
          <p:cNvSpPr>
            <a:spLocks noGrp="1"/>
          </p:cNvSpPr>
          <p:nvPr>
            <p:ph type="body" sz="quarter" idx="33" hasCustomPrompt="1"/>
          </p:nvPr>
        </p:nvSpPr>
        <p:spPr>
          <a:xfrm>
            <a:off x="5507825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/>
              <a:t>You can replace this text with your own.</a:t>
            </a:r>
          </a:p>
        </p:txBody>
      </p:sp>
      <p:sp>
        <p:nvSpPr>
          <p:cNvPr id="83" name="Text Placeholder 14"/>
          <p:cNvSpPr>
            <a:spLocks noGrp="1"/>
          </p:cNvSpPr>
          <p:nvPr>
            <p:ph type="body" sz="quarter" idx="34" hasCustomPrompt="1"/>
          </p:nvPr>
        </p:nvSpPr>
        <p:spPr>
          <a:xfrm>
            <a:off x="7193101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/>
              <a:t>You can replace this text with your own.</a:t>
            </a: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39458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199016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מלבן 9"/>
          <p:cNvSpPr/>
          <p:nvPr userDrawn="1"/>
        </p:nvSpPr>
        <p:spPr>
          <a:xfrm>
            <a:off x="0" y="-1061"/>
            <a:ext cx="303757" cy="6580796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92" name="Title 1"/>
          <p:cNvSpPr>
            <a:spLocks noGrp="1"/>
          </p:cNvSpPr>
          <p:nvPr>
            <p:ph type="ctrTitle" hasCustomPrompt="1"/>
          </p:nvPr>
        </p:nvSpPr>
        <p:spPr>
          <a:xfrm>
            <a:off x="675978" y="420554"/>
            <a:ext cx="7772400" cy="1084217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rgbClr val="EE3A43"/>
                </a:solidFill>
                <a:latin typeface="+mn-lt"/>
              </a:defRPr>
            </a:lvl1pPr>
          </a:lstStyle>
          <a:p>
            <a:r>
              <a:rPr lang="en-US" dirty="0"/>
              <a:t>AGENDA/KEY TOPICS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39458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56557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מלבן 11"/>
          <p:cNvSpPr/>
          <p:nvPr userDrawn="1"/>
        </p:nvSpPr>
        <p:spPr>
          <a:xfrm>
            <a:off x="-4474" y="657002"/>
            <a:ext cx="9148474" cy="10800"/>
          </a:xfrm>
          <a:prstGeom prst="rect">
            <a:avLst/>
          </a:prstGeom>
          <a:gradFill flip="none" rotWithShape="1">
            <a:gsLst>
              <a:gs pos="12000">
                <a:srgbClr val="7200D1"/>
              </a:gs>
              <a:gs pos="0">
                <a:srgbClr val="A22DE8"/>
              </a:gs>
              <a:gs pos="34500">
                <a:srgbClr val="399CDB"/>
              </a:gs>
              <a:gs pos="22000">
                <a:srgbClr val="000086"/>
              </a:gs>
              <a:gs pos="47000">
                <a:srgbClr val="00E9E8"/>
              </a:gs>
              <a:gs pos="68000">
                <a:srgbClr val="B1F900"/>
              </a:gs>
              <a:gs pos="59000">
                <a:srgbClr val="11B920"/>
              </a:gs>
              <a:gs pos="80000">
                <a:srgbClr val="FFFF00"/>
              </a:gs>
              <a:gs pos="89000">
                <a:srgbClr val="FFAB00"/>
              </a:gs>
              <a:gs pos="100000">
                <a:srgbClr val="FF00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19" name="מלבן 9"/>
          <p:cNvSpPr/>
          <p:nvPr userDrawn="1"/>
        </p:nvSpPr>
        <p:spPr>
          <a:xfrm>
            <a:off x="0" y="-1061"/>
            <a:ext cx="303757" cy="6580796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20986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0" name="קשת מלאה 15"/>
          <p:cNvSpPr/>
          <p:nvPr userDrawn="1"/>
        </p:nvSpPr>
        <p:spPr>
          <a:xfrm rot="13696997">
            <a:off x="7070753" y="98313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83"/>
          <a:stretch/>
        </p:blipFill>
        <p:spPr>
          <a:xfrm>
            <a:off x="7164932" y="198033"/>
            <a:ext cx="1491166" cy="1490472"/>
          </a:xfrm>
          <a:prstGeom prst="ellipse">
            <a:avLst/>
          </a:prstGeom>
          <a:ln w="63500" cap="rnd">
            <a:solidFill>
              <a:schemeClr val="bg1"/>
            </a:solidFill>
          </a:ln>
          <a:effectLst/>
        </p:spPr>
      </p:pic>
      <p:sp>
        <p:nvSpPr>
          <p:cNvPr id="15" name="Text Placeholder 14"/>
          <p:cNvSpPr>
            <a:spLocks noGrp="1"/>
          </p:cNvSpPr>
          <p:nvPr>
            <p:ph type="body" sz="quarter" idx="25" hasCustomPrompt="1"/>
          </p:nvPr>
        </p:nvSpPr>
        <p:spPr>
          <a:xfrm>
            <a:off x="480294" y="1441982"/>
            <a:ext cx="6456215" cy="4709436"/>
          </a:xfrm>
        </p:spPr>
        <p:txBody>
          <a:bodyPr lIns="45720" rIns="45720" anchor="t">
            <a:noAutofit/>
          </a:bodyPr>
          <a:lstStyle>
            <a:lvl1pPr marL="285750" indent="-285750" algn="l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4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Text Here</a:t>
            </a:r>
          </a:p>
          <a:p>
            <a:pPr lvl="0"/>
            <a:r>
              <a:rPr lang="en-US" dirty="0"/>
              <a:t>Your Text Here</a:t>
            </a:r>
          </a:p>
          <a:p>
            <a:pPr lvl="0"/>
            <a:r>
              <a:rPr lang="en-US" dirty="0"/>
              <a:t>Your Text Here</a:t>
            </a:r>
          </a:p>
        </p:txBody>
      </p:sp>
      <p:sp>
        <p:nvSpPr>
          <p:cNvPr id="9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14045" y="18352"/>
            <a:ext cx="8282085" cy="633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136682238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236" y="-1484"/>
            <a:ext cx="9153236" cy="658121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מלבן 6"/>
          <p:cNvSpPr/>
          <p:nvPr userDrawn="1"/>
        </p:nvSpPr>
        <p:spPr>
          <a:xfrm>
            <a:off x="0" y="6579735"/>
            <a:ext cx="9144000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rgbClr val="787878"/>
                </a:solidFill>
                <a:latin typeface="+mn-lt"/>
                <a:cs typeface="Arial" pitchFamily="34" charset="0"/>
              </a:rPr>
              <a:t>© 2015 Ex Libris | Confidential &amp; Proprietary</a:t>
            </a:r>
            <a:endParaRPr lang="en-US" sz="1000" dirty="0">
              <a:solidFill>
                <a:srgbClr val="787878"/>
              </a:solidFill>
              <a:latin typeface="+mn-lt"/>
            </a:endParaRPr>
          </a:p>
        </p:txBody>
      </p:sp>
      <p:sp>
        <p:nvSpPr>
          <p:cNvPr id="22" name="מלבן 14"/>
          <p:cNvSpPr/>
          <p:nvPr userDrawn="1"/>
        </p:nvSpPr>
        <p:spPr>
          <a:xfrm>
            <a:off x="0" y="5626383"/>
            <a:ext cx="9144000" cy="953352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  <p:sp>
        <p:nvSpPr>
          <p:cNvPr id="17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1" name="Title 1"/>
          <p:cNvSpPr>
            <a:spLocks noGrp="1"/>
          </p:cNvSpPr>
          <p:nvPr>
            <p:ph type="ctrTitle" hasCustomPrompt="1"/>
          </p:nvPr>
        </p:nvSpPr>
        <p:spPr>
          <a:xfrm>
            <a:off x="526473" y="4353733"/>
            <a:ext cx="6336145" cy="1372812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 Edit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title</a:t>
            </a:r>
          </a:p>
        </p:txBody>
      </p:sp>
      <p:pic>
        <p:nvPicPr>
          <p:cNvPr id="16" name="תמונה 1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6420"/>
          <a:stretch/>
        </p:blipFill>
        <p:spPr>
          <a:xfrm>
            <a:off x="7334136" y="5723852"/>
            <a:ext cx="1529418" cy="75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322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5392"/>
            <a:ext cx="9144000" cy="6099048"/>
          </a:xfrm>
          <a:prstGeom prst="rect">
            <a:avLst/>
          </a:prstGeom>
        </p:spPr>
      </p:pic>
      <p:sp>
        <p:nvSpPr>
          <p:cNvPr id="12" name="מלבן 14"/>
          <p:cNvSpPr/>
          <p:nvPr userDrawn="1"/>
        </p:nvSpPr>
        <p:spPr>
          <a:xfrm>
            <a:off x="0" y="3759748"/>
            <a:ext cx="9144000" cy="1750037"/>
          </a:xfrm>
          <a:prstGeom prst="rect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0" y="5910110"/>
            <a:ext cx="9144000" cy="960570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endParaRPr lang="en-US" dirty="0">
              <a:latin typeface="+mn-lt"/>
            </a:endParaRPr>
          </a:p>
        </p:txBody>
      </p:sp>
      <p:sp>
        <p:nvSpPr>
          <p:cNvPr id="15" name="מלבן 14"/>
          <p:cNvSpPr/>
          <p:nvPr userDrawn="1"/>
        </p:nvSpPr>
        <p:spPr>
          <a:xfrm>
            <a:off x="0" y="5509785"/>
            <a:ext cx="9144000" cy="406099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  <p:pic>
        <p:nvPicPr>
          <p:cNvPr id="19" name="תמונה 1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6420"/>
          <a:stretch/>
        </p:blipFill>
        <p:spPr>
          <a:xfrm>
            <a:off x="7334136" y="6003781"/>
            <a:ext cx="1529418" cy="758413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75936"/>
            <a:ext cx="7772400" cy="1084217"/>
          </a:xfrm>
        </p:spPr>
        <p:txBody>
          <a:bodyPr anchor="t">
            <a:noAutofit/>
          </a:bodyPr>
          <a:lstStyle>
            <a:lvl1pPr indent="-457200" algn="ctr">
              <a:lnSpc>
                <a:spcPts val="3840"/>
              </a:lnSpc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5092" y="4594885"/>
            <a:ext cx="7573817" cy="3937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2400" b="0" u="sng" dirty="0"/>
              <a:t>xxxx@exlibrisgroup.com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295851192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hank You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" y="-2"/>
            <a:ext cx="9144001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מלבן 14"/>
          <p:cNvSpPr/>
          <p:nvPr userDrawn="1"/>
        </p:nvSpPr>
        <p:spPr>
          <a:xfrm>
            <a:off x="0" y="3759748"/>
            <a:ext cx="9144000" cy="1750037"/>
          </a:xfrm>
          <a:prstGeom prst="rect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0" y="5910110"/>
            <a:ext cx="9144000" cy="960570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endParaRPr lang="en-US" dirty="0">
              <a:latin typeface="+mn-lt"/>
            </a:endParaRPr>
          </a:p>
        </p:txBody>
      </p:sp>
      <p:sp>
        <p:nvSpPr>
          <p:cNvPr id="15" name="מלבן 14"/>
          <p:cNvSpPr/>
          <p:nvPr userDrawn="1"/>
        </p:nvSpPr>
        <p:spPr>
          <a:xfrm>
            <a:off x="0" y="5509785"/>
            <a:ext cx="9144000" cy="406099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  <p:pic>
        <p:nvPicPr>
          <p:cNvPr id="19" name="תמונה 1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6420"/>
          <a:stretch/>
        </p:blipFill>
        <p:spPr>
          <a:xfrm>
            <a:off x="7334136" y="6003781"/>
            <a:ext cx="1529418" cy="758413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75936"/>
            <a:ext cx="7772400" cy="1084217"/>
          </a:xfrm>
        </p:spPr>
        <p:txBody>
          <a:bodyPr anchor="t">
            <a:noAutofit/>
          </a:bodyPr>
          <a:lstStyle>
            <a:lvl1pPr indent="-457200" algn="ctr">
              <a:lnSpc>
                <a:spcPts val="3840"/>
              </a:lnSpc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5092" y="4594885"/>
            <a:ext cx="7573817" cy="3937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2400" b="0" u="sng" dirty="0"/>
              <a:t>xxxx@exlibrisgroup.com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121027136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4000" cy="6573401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מלבן 7"/>
          <p:cNvSpPr/>
          <p:nvPr userDrawn="1"/>
        </p:nvSpPr>
        <p:spPr>
          <a:xfrm>
            <a:off x="0" y="5626384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6" name="מציין מיקום טקסט 4"/>
          <p:cNvSpPr>
            <a:spLocks noGrp="1"/>
          </p:cNvSpPr>
          <p:nvPr>
            <p:ph type="body" sz="quarter" idx="10" hasCustomPrompt="1"/>
          </p:nvPr>
        </p:nvSpPr>
        <p:spPr>
          <a:xfrm>
            <a:off x="535708" y="6045690"/>
            <a:ext cx="5687968" cy="71330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Edit text</a:t>
            </a:r>
          </a:p>
        </p:txBody>
      </p:sp>
      <p:sp>
        <p:nvSpPr>
          <p:cNvPr id="28" name="מלבן 14"/>
          <p:cNvSpPr/>
          <p:nvPr userDrawn="1"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4353733"/>
            <a:ext cx="6326909" cy="1084217"/>
          </a:xfr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5347554"/>
            <a:ext cx="6326909" cy="478380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pic>
        <p:nvPicPr>
          <p:cNvPr id="10" name="תמונה 1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6420"/>
          <a:stretch/>
        </p:blipFill>
        <p:spPr>
          <a:xfrm>
            <a:off x="7334136" y="5723852"/>
            <a:ext cx="1529418" cy="75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08869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78012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מלבן 7"/>
          <p:cNvSpPr/>
          <p:nvPr userDrawn="1"/>
        </p:nvSpPr>
        <p:spPr>
          <a:xfrm>
            <a:off x="0" y="5626384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6" name="מציין מיקום טקסט 4"/>
          <p:cNvSpPr>
            <a:spLocks noGrp="1"/>
          </p:cNvSpPr>
          <p:nvPr>
            <p:ph type="body" sz="quarter" idx="10" hasCustomPrompt="1"/>
          </p:nvPr>
        </p:nvSpPr>
        <p:spPr>
          <a:xfrm>
            <a:off x="535708" y="6045690"/>
            <a:ext cx="5687968" cy="71330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Edit text</a:t>
            </a:r>
          </a:p>
        </p:txBody>
      </p:sp>
      <p:sp>
        <p:nvSpPr>
          <p:cNvPr id="28" name="מלבן 14"/>
          <p:cNvSpPr/>
          <p:nvPr userDrawn="1"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4353733"/>
            <a:ext cx="6326909" cy="1084217"/>
          </a:xfr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5347554"/>
            <a:ext cx="6326909" cy="478380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pic>
        <p:nvPicPr>
          <p:cNvPr id="10" name="תמונה 1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6420"/>
          <a:stretch/>
        </p:blipFill>
        <p:spPr>
          <a:xfrm>
            <a:off x="7334136" y="5723852"/>
            <a:ext cx="1529418" cy="75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73860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מלבן 9"/>
          <p:cNvSpPr/>
          <p:nvPr userDrawn="1"/>
        </p:nvSpPr>
        <p:spPr>
          <a:xfrm>
            <a:off x="-8947" y="10800"/>
            <a:ext cx="9152947" cy="657002"/>
          </a:xfrm>
          <a:prstGeom prst="rect">
            <a:avLst/>
          </a:prstGeom>
          <a:gradFill flip="none" rotWithShape="1">
            <a:gsLst>
              <a:gs pos="0">
                <a:srgbClr val="A5A5A5">
                  <a:lumMod val="5000"/>
                  <a:lumOff val="95000"/>
                  <a:alpha val="12000"/>
                </a:srgbClr>
              </a:gs>
              <a:gs pos="66000">
                <a:srgbClr val="A5A5A5">
                  <a:lumMod val="45000"/>
                  <a:lumOff val="55000"/>
                  <a:alpha val="30000"/>
                </a:srgbClr>
              </a:gs>
              <a:gs pos="83000">
                <a:srgbClr val="A5A5A5">
                  <a:lumMod val="45000"/>
                  <a:lumOff val="55000"/>
                  <a:alpha val="47000"/>
                </a:srgbClr>
              </a:gs>
              <a:gs pos="100000">
                <a:srgbClr val="A5A5A5">
                  <a:lumMod val="30000"/>
                  <a:lumOff val="70000"/>
                  <a:alpha val="54000"/>
                </a:srgbClr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7" name="מלבן 6"/>
          <p:cNvSpPr/>
          <p:nvPr userDrawn="1"/>
        </p:nvSpPr>
        <p:spPr>
          <a:xfrm>
            <a:off x="0" y="6579735"/>
            <a:ext cx="7906327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rgbClr val="787878"/>
                </a:solidFill>
                <a:latin typeface="+mn-lt"/>
                <a:cs typeface="Arial" pitchFamily="34" charset="0"/>
              </a:rPr>
              <a:t>© 2015 Ex Libris | Confidential &amp; Proprietary</a:t>
            </a:r>
            <a:endParaRPr lang="en-US" sz="1000" dirty="0">
              <a:solidFill>
                <a:srgbClr val="787878"/>
              </a:solidFill>
              <a:latin typeface="+mn-lt"/>
            </a:endParaRPr>
          </a:p>
        </p:txBody>
      </p:sp>
      <p:sp>
        <p:nvSpPr>
          <p:cNvPr id="11" name="מלבן 10"/>
          <p:cNvSpPr/>
          <p:nvPr userDrawn="1"/>
        </p:nvSpPr>
        <p:spPr>
          <a:xfrm>
            <a:off x="-4474" y="182519"/>
            <a:ext cx="318799" cy="29094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12" name="מלבן 11"/>
          <p:cNvSpPr/>
          <p:nvPr userDrawn="1"/>
        </p:nvSpPr>
        <p:spPr>
          <a:xfrm>
            <a:off x="-4474" y="657002"/>
            <a:ext cx="9148474" cy="10800"/>
          </a:xfrm>
          <a:prstGeom prst="rect">
            <a:avLst/>
          </a:prstGeom>
          <a:gradFill flip="none" rotWithShape="1">
            <a:gsLst>
              <a:gs pos="12000">
                <a:srgbClr val="7200D1"/>
              </a:gs>
              <a:gs pos="0">
                <a:srgbClr val="A22DE8"/>
              </a:gs>
              <a:gs pos="34500">
                <a:srgbClr val="399CDB"/>
              </a:gs>
              <a:gs pos="22000">
                <a:srgbClr val="000086"/>
              </a:gs>
              <a:gs pos="47000">
                <a:srgbClr val="00E9E8"/>
              </a:gs>
              <a:gs pos="68000">
                <a:srgbClr val="B1F900"/>
              </a:gs>
              <a:gs pos="59000">
                <a:srgbClr val="11B920"/>
              </a:gs>
              <a:gs pos="80000">
                <a:srgbClr val="FFFF00"/>
              </a:gs>
              <a:gs pos="89000">
                <a:srgbClr val="FFAB00"/>
              </a:gs>
              <a:gs pos="100000">
                <a:srgbClr val="FF00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313133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14044" y="752605"/>
            <a:ext cx="8282085" cy="5528122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baseline="0">
                <a:latin typeface="+mn-lt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4pPr>
          </a:lstStyle>
          <a:p>
            <a:pPr lvl="0"/>
            <a:r>
              <a:rPr lang="en-US" dirty="0"/>
              <a:t>Edit style</a:t>
            </a:r>
            <a:endParaRPr lang="he-IL" dirty="0"/>
          </a:p>
          <a:p>
            <a:pPr lvl="1"/>
            <a:r>
              <a:rPr lang="en-US" dirty="0"/>
              <a:t>Edit style – 2nd level  </a:t>
            </a:r>
            <a:endParaRPr lang="he-IL" dirty="0"/>
          </a:p>
          <a:p>
            <a:pPr lvl="2"/>
            <a:r>
              <a:rPr lang="en-US" dirty="0"/>
              <a:t>3rd level </a:t>
            </a:r>
            <a:endParaRPr lang="he-IL" dirty="0"/>
          </a:p>
          <a:p>
            <a:pPr lvl="3"/>
            <a:r>
              <a:rPr lang="en-US" dirty="0"/>
              <a:t>4th level</a:t>
            </a:r>
            <a:endParaRPr lang="he-I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39458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37138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20986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קשת מלאה 15"/>
          <p:cNvSpPr/>
          <p:nvPr userDrawn="1"/>
        </p:nvSpPr>
        <p:spPr>
          <a:xfrm rot="5400000">
            <a:off x="385330" y="1811642"/>
            <a:ext cx="2855254" cy="2855254"/>
          </a:xfrm>
          <a:prstGeom prst="blockArc">
            <a:avLst>
              <a:gd name="adj1" fmla="val 10800000"/>
              <a:gd name="adj2" fmla="val 95653"/>
              <a:gd name="adj3" fmla="val 2531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מציין מיקום טקסט 17"/>
          <p:cNvSpPr>
            <a:spLocks noGrp="1"/>
          </p:cNvSpPr>
          <p:nvPr>
            <p:ph type="body" sz="quarter" idx="13" hasCustomPrompt="1"/>
          </p:nvPr>
        </p:nvSpPr>
        <p:spPr>
          <a:xfrm>
            <a:off x="3478491" y="1555423"/>
            <a:ext cx="5172982" cy="3676453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5"/>
                </a:solidFill>
                <a:latin typeface="+mn-lt"/>
              </a:defRPr>
            </a:lvl1pPr>
            <a:lvl2pPr marL="0" indent="0">
              <a:buNone/>
              <a:defRPr sz="2000">
                <a:latin typeface="+mn-lt"/>
              </a:defRPr>
            </a:lvl2pPr>
          </a:lstStyle>
          <a:p>
            <a:pPr lvl="0"/>
            <a:r>
              <a:rPr lang="en-US" dirty="0"/>
              <a:t>Edit style - header</a:t>
            </a:r>
            <a:endParaRPr lang="he-IL" dirty="0"/>
          </a:p>
          <a:p>
            <a:pPr lvl="1"/>
            <a:r>
              <a:rPr lang="en-US" dirty="0"/>
              <a:t>2nd level</a:t>
            </a:r>
            <a:endParaRPr lang="he-IL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5676" y="1954537"/>
            <a:ext cx="2574562" cy="2569464"/>
          </a:xfrm>
          <a:prstGeom prst="ellipse">
            <a:avLst/>
          </a:prstGeom>
          <a:ln w="63500" cap="rnd">
            <a:solidFill>
              <a:schemeClr val="bg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3146492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7234" y="1323647"/>
            <a:ext cx="1492195" cy="1490472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20986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קשת מלאה 15"/>
          <p:cNvSpPr/>
          <p:nvPr userDrawn="1"/>
        </p:nvSpPr>
        <p:spPr>
          <a:xfrm rot="12358450">
            <a:off x="828787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מציין מיקום טקסט 17"/>
          <p:cNvSpPr>
            <a:spLocks noGrp="1"/>
          </p:cNvSpPr>
          <p:nvPr>
            <p:ph type="body" sz="quarter" idx="13" hasCustomPrompt="1"/>
          </p:nvPr>
        </p:nvSpPr>
        <p:spPr>
          <a:xfrm>
            <a:off x="827947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EDIT STYLE - HEADER</a:t>
            </a:r>
            <a:endParaRPr lang="he-IL" dirty="0"/>
          </a:p>
          <a:p>
            <a:pPr lvl="1"/>
            <a:r>
              <a:rPr lang="en-US" dirty="0"/>
              <a:t>2nd level</a:t>
            </a:r>
            <a:endParaRPr lang="he-IL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45256" y="1323647"/>
            <a:ext cx="1485956" cy="1490472"/>
          </a:xfrm>
          <a:prstGeom prst="ellipse">
            <a:avLst/>
          </a:prstGeom>
          <a:ln w="63500" cap="rnd">
            <a:noFill/>
          </a:ln>
          <a:effectLst/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26995" y="1322997"/>
            <a:ext cx="1481856" cy="1490472"/>
          </a:xfrm>
          <a:prstGeom prst="ellipse">
            <a:avLst/>
          </a:prstGeom>
          <a:ln w="63500" cap="rnd">
            <a:noFill/>
          </a:ln>
          <a:effectLst/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79359" y="1322997"/>
            <a:ext cx="1498525" cy="1490472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19" name="קשת מלאה 15"/>
          <p:cNvSpPr/>
          <p:nvPr userDrawn="1"/>
        </p:nvSpPr>
        <p:spPr>
          <a:xfrm rot="15321434">
            <a:off x="2747821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0" name="קשת מלאה 15"/>
          <p:cNvSpPr/>
          <p:nvPr userDrawn="1"/>
        </p:nvSpPr>
        <p:spPr>
          <a:xfrm rot="18740347">
            <a:off x="4743897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1" name="קשת מלאה 15"/>
          <p:cNvSpPr/>
          <p:nvPr userDrawn="1"/>
        </p:nvSpPr>
        <p:spPr>
          <a:xfrm rot="568557">
            <a:off x="6688208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-8947" y="10800"/>
            <a:ext cx="9152947" cy="657002"/>
          </a:xfrm>
          <a:prstGeom prst="rect">
            <a:avLst/>
          </a:prstGeom>
          <a:gradFill flip="none" rotWithShape="1">
            <a:gsLst>
              <a:gs pos="0">
                <a:srgbClr val="A5A5A5">
                  <a:lumMod val="5000"/>
                  <a:lumOff val="95000"/>
                  <a:alpha val="12000"/>
                </a:srgbClr>
              </a:gs>
              <a:gs pos="66000">
                <a:srgbClr val="A5A5A5">
                  <a:lumMod val="45000"/>
                  <a:lumOff val="55000"/>
                  <a:alpha val="30000"/>
                </a:srgbClr>
              </a:gs>
              <a:gs pos="83000">
                <a:srgbClr val="A5A5A5">
                  <a:lumMod val="45000"/>
                  <a:lumOff val="55000"/>
                  <a:alpha val="47000"/>
                </a:srgbClr>
              </a:gs>
              <a:gs pos="100000">
                <a:srgbClr val="A5A5A5">
                  <a:lumMod val="30000"/>
                  <a:lumOff val="70000"/>
                  <a:alpha val="54000"/>
                </a:srgbClr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23" name="מלבן 10"/>
          <p:cNvSpPr/>
          <p:nvPr userDrawn="1"/>
        </p:nvSpPr>
        <p:spPr>
          <a:xfrm>
            <a:off x="-4474" y="182519"/>
            <a:ext cx="318799" cy="29094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4" name="מלבן 11"/>
          <p:cNvSpPr/>
          <p:nvPr userDrawn="1"/>
        </p:nvSpPr>
        <p:spPr>
          <a:xfrm>
            <a:off x="-4474" y="657002"/>
            <a:ext cx="9148474" cy="10800"/>
          </a:xfrm>
          <a:prstGeom prst="rect">
            <a:avLst/>
          </a:prstGeom>
          <a:gradFill flip="none" rotWithShape="1">
            <a:gsLst>
              <a:gs pos="12000">
                <a:srgbClr val="7200D1"/>
              </a:gs>
              <a:gs pos="0">
                <a:srgbClr val="A22DE8"/>
              </a:gs>
              <a:gs pos="34500">
                <a:srgbClr val="399CDB"/>
              </a:gs>
              <a:gs pos="22000">
                <a:srgbClr val="000086"/>
              </a:gs>
              <a:gs pos="47000">
                <a:srgbClr val="00E9E8"/>
              </a:gs>
              <a:gs pos="68000">
                <a:srgbClr val="B1F900"/>
              </a:gs>
              <a:gs pos="59000">
                <a:srgbClr val="11B920"/>
              </a:gs>
              <a:gs pos="80000">
                <a:srgbClr val="FFFF00"/>
              </a:gs>
              <a:gs pos="89000">
                <a:srgbClr val="FFAB00"/>
              </a:gs>
              <a:gs pos="100000">
                <a:srgbClr val="FF00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5" name="Title 1"/>
          <p:cNvSpPr>
            <a:spLocks noGrp="1"/>
          </p:cNvSpPr>
          <p:nvPr>
            <p:ph type="title" hasCustomPrompt="1"/>
          </p:nvPr>
        </p:nvSpPr>
        <p:spPr>
          <a:xfrm>
            <a:off x="414045" y="18352"/>
            <a:ext cx="8282085" cy="633250"/>
          </a:xfrm>
        </p:spPr>
        <p:txBody>
          <a:bodyPr/>
          <a:lstStyle>
            <a:lvl1pPr>
              <a:defRPr>
                <a:solidFill>
                  <a:srgbClr val="313133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cxnSp>
        <p:nvCxnSpPr>
          <p:cNvPr id="26" name="Straight Connector 25"/>
          <p:cNvCxnSpPr/>
          <p:nvPr userDrawn="1"/>
        </p:nvCxnSpPr>
        <p:spPr>
          <a:xfrm>
            <a:off x="917234" y="4199259"/>
            <a:ext cx="1514582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מציין מיקום טקסט 17"/>
          <p:cNvSpPr>
            <a:spLocks noGrp="1"/>
          </p:cNvSpPr>
          <p:nvPr>
            <p:ph type="body" sz="quarter" idx="14" hasCustomPrompt="1"/>
          </p:nvPr>
        </p:nvSpPr>
        <p:spPr>
          <a:xfrm>
            <a:off x="2760029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EDIT STYLE - HEADER</a:t>
            </a:r>
            <a:endParaRPr lang="he-IL" dirty="0"/>
          </a:p>
          <a:p>
            <a:pPr lvl="1"/>
            <a:r>
              <a:rPr lang="en-US" dirty="0"/>
              <a:t>2nd level</a:t>
            </a:r>
            <a:endParaRPr lang="he-IL" dirty="0"/>
          </a:p>
        </p:txBody>
      </p:sp>
      <p:cxnSp>
        <p:nvCxnSpPr>
          <p:cNvPr id="28" name="Straight Connector 27"/>
          <p:cNvCxnSpPr/>
          <p:nvPr userDrawn="1"/>
        </p:nvCxnSpPr>
        <p:spPr>
          <a:xfrm>
            <a:off x="2849316" y="4199259"/>
            <a:ext cx="1514582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מציין מיקום טקסט 17"/>
          <p:cNvSpPr>
            <a:spLocks noGrp="1"/>
          </p:cNvSpPr>
          <p:nvPr>
            <p:ph type="body" sz="quarter" idx="15" hasCustomPrompt="1"/>
          </p:nvPr>
        </p:nvSpPr>
        <p:spPr>
          <a:xfrm>
            <a:off x="4766639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EDIT STYLE - HEADER</a:t>
            </a:r>
            <a:endParaRPr lang="he-IL" dirty="0"/>
          </a:p>
          <a:p>
            <a:pPr lvl="1"/>
            <a:r>
              <a:rPr lang="en-US" dirty="0"/>
              <a:t>2nd level</a:t>
            </a:r>
            <a:endParaRPr lang="he-IL" dirty="0"/>
          </a:p>
        </p:txBody>
      </p:sp>
      <p:cxnSp>
        <p:nvCxnSpPr>
          <p:cNvPr id="30" name="Straight Connector 29"/>
          <p:cNvCxnSpPr/>
          <p:nvPr userDrawn="1"/>
        </p:nvCxnSpPr>
        <p:spPr>
          <a:xfrm>
            <a:off x="4855926" y="4199259"/>
            <a:ext cx="1514582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מציין מיקום טקסט 17"/>
          <p:cNvSpPr>
            <a:spLocks noGrp="1"/>
          </p:cNvSpPr>
          <p:nvPr>
            <p:ph type="body" sz="quarter" idx="16" hasCustomPrompt="1"/>
          </p:nvPr>
        </p:nvSpPr>
        <p:spPr>
          <a:xfrm>
            <a:off x="6703194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EDIT STYLE - HEADER</a:t>
            </a:r>
            <a:endParaRPr lang="he-IL" dirty="0"/>
          </a:p>
          <a:p>
            <a:pPr lvl="1"/>
            <a:r>
              <a:rPr lang="en-US" dirty="0"/>
              <a:t>2nd level</a:t>
            </a:r>
            <a:endParaRPr lang="he-IL" dirty="0"/>
          </a:p>
        </p:txBody>
      </p:sp>
      <p:cxnSp>
        <p:nvCxnSpPr>
          <p:cNvPr id="32" name="Straight Connector 31"/>
          <p:cNvCxnSpPr/>
          <p:nvPr userDrawn="1"/>
        </p:nvCxnSpPr>
        <p:spPr>
          <a:xfrm>
            <a:off x="6792481" y="4199259"/>
            <a:ext cx="1514582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 32"/>
          <p:cNvSpPr>
            <a:spLocks noGrp="1"/>
          </p:cNvSpPr>
          <p:nvPr>
            <p:ph type="body" sz="quarter" idx="17"/>
          </p:nvPr>
        </p:nvSpPr>
        <p:spPr>
          <a:xfrm>
            <a:off x="828675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Text Placeholder 32"/>
          <p:cNvSpPr>
            <a:spLocks noGrp="1"/>
          </p:cNvSpPr>
          <p:nvPr>
            <p:ph type="body" sz="quarter" idx="18"/>
          </p:nvPr>
        </p:nvSpPr>
        <p:spPr>
          <a:xfrm>
            <a:off x="2758882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5" name="Text Placeholder 32"/>
          <p:cNvSpPr>
            <a:spLocks noGrp="1"/>
          </p:cNvSpPr>
          <p:nvPr>
            <p:ph type="body" sz="quarter" idx="19"/>
          </p:nvPr>
        </p:nvSpPr>
        <p:spPr>
          <a:xfrm>
            <a:off x="4765492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6" name="Text Placeholder 32"/>
          <p:cNvSpPr>
            <a:spLocks noGrp="1"/>
          </p:cNvSpPr>
          <p:nvPr>
            <p:ph type="body" sz="quarter" idx="20"/>
          </p:nvPr>
        </p:nvSpPr>
        <p:spPr>
          <a:xfrm>
            <a:off x="6718204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Oval 36"/>
          <p:cNvSpPr/>
          <p:nvPr userDrawn="1"/>
        </p:nvSpPr>
        <p:spPr>
          <a:xfrm>
            <a:off x="1941524" y="2530605"/>
            <a:ext cx="429725" cy="42972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+mn-lt"/>
              </a:rPr>
              <a:t>1</a:t>
            </a:r>
          </a:p>
        </p:txBody>
      </p:sp>
      <p:sp>
        <p:nvSpPr>
          <p:cNvPr id="38" name="Oval 37"/>
          <p:cNvSpPr/>
          <p:nvPr userDrawn="1"/>
        </p:nvSpPr>
        <p:spPr>
          <a:xfrm>
            <a:off x="3872627" y="2530605"/>
            <a:ext cx="429725" cy="42972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+mn-lt"/>
              </a:rPr>
              <a:t>2</a:t>
            </a:r>
          </a:p>
        </p:txBody>
      </p:sp>
      <p:sp>
        <p:nvSpPr>
          <p:cNvPr id="39" name="Oval 38"/>
          <p:cNvSpPr/>
          <p:nvPr userDrawn="1"/>
        </p:nvSpPr>
        <p:spPr>
          <a:xfrm>
            <a:off x="5850053" y="2530605"/>
            <a:ext cx="429725" cy="42972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+mn-lt"/>
              </a:rPr>
              <a:t>3</a:t>
            </a:r>
          </a:p>
        </p:txBody>
      </p:sp>
      <p:sp>
        <p:nvSpPr>
          <p:cNvPr id="40" name="Oval 39"/>
          <p:cNvSpPr/>
          <p:nvPr userDrawn="1"/>
        </p:nvSpPr>
        <p:spPr>
          <a:xfrm>
            <a:off x="7791284" y="2530605"/>
            <a:ext cx="429725" cy="42972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+mn-l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84296470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מלבן 9"/>
          <p:cNvSpPr/>
          <p:nvPr userDrawn="1"/>
        </p:nvSpPr>
        <p:spPr>
          <a:xfrm>
            <a:off x="0" y="-1061"/>
            <a:ext cx="9144000" cy="1762559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0" name="Title 1"/>
          <p:cNvSpPr>
            <a:spLocks noGrp="1"/>
          </p:cNvSpPr>
          <p:nvPr>
            <p:ph type="ctrTitle" hasCustomPrompt="1"/>
          </p:nvPr>
        </p:nvSpPr>
        <p:spPr>
          <a:xfrm>
            <a:off x="675978" y="420554"/>
            <a:ext cx="7772400" cy="1084217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KEY  TOPICS</a:t>
            </a:r>
          </a:p>
        </p:txBody>
      </p:sp>
      <p:sp>
        <p:nvSpPr>
          <p:cNvPr id="40" name="Oval 39"/>
          <p:cNvSpPr/>
          <p:nvPr userDrawn="1"/>
        </p:nvSpPr>
        <p:spPr>
          <a:xfrm>
            <a:off x="7497689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>
              <a:latin typeface="+mn-lt"/>
            </a:endParaRPr>
          </a:p>
        </p:txBody>
      </p:sp>
      <p:sp>
        <p:nvSpPr>
          <p:cNvPr id="41" name="קשת מלאה 15"/>
          <p:cNvSpPr/>
          <p:nvPr userDrawn="1"/>
        </p:nvSpPr>
        <p:spPr>
          <a:xfrm rot="3005273">
            <a:off x="7461401" y="1364334"/>
            <a:ext cx="986977" cy="986977"/>
          </a:xfrm>
          <a:prstGeom prst="blockArc">
            <a:avLst>
              <a:gd name="adj1" fmla="val 18342818"/>
              <a:gd name="adj2" fmla="val 21556913"/>
              <a:gd name="adj3" fmla="val 2963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2" name="Oval 41"/>
          <p:cNvSpPr/>
          <p:nvPr userDrawn="1"/>
        </p:nvSpPr>
        <p:spPr>
          <a:xfrm>
            <a:off x="7557725" y="1460658"/>
            <a:ext cx="794328" cy="79432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>
                <a:latin typeface="+mn-lt"/>
              </a:rPr>
              <a:t>5</a:t>
            </a:r>
          </a:p>
        </p:txBody>
      </p:sp>
      <p:sp>
        <p:nvSpPr>
          <p:cNvPr id="45" name="Oval 44"/>
          <p:cNvSpPr/>
          <p:nvPr userDrawn="1"/>
        </p:nvSpPr>
        <p:spPr>
          <a:xfrm>
            <a:off x="5816366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>
              <a:latin typeface="+mn-lt"/>
            </a:endParaRPr>
          </a:p>
        </p:txBody>
      </p:sp>
      <p:sp>
        <p:nvSpPr>
          <p:cNvPr id="46" name="קשת מלאה 15"/>
          <p:cNvSpPr/>
          <p:nvPr userDrawn="1"/>
        </p:nvSpPr>
        <p:spPr>
          <a:xfrm rot="4914482">
            <a:off x="5780078" y="1364334"/>
            <a:ext cx="986977" cy="986977"/>
          </a:xfrm>
          <a:prstGeom prst="blockArc">
            <a:avLst>
              <a:gd name="adj1" fmla="val 18167769"/>
              <a:gd name="adj2" fmla="val 23349"/>
              <a:gd name="adj3" fmla="val 3017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7" name="Oval 46"/>
          <p:cNvSpPr/>
          <p:nvPr userDrawn="1"/>
        </p:nvSpPr>
        <p:spPr>
          <a:xfrm>
            <a:off x="5876402" y="1460658"/>
            <a:ext cx="794328" cy="79432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>
                <a:latin typeface="+mn-lt"/>
              </a:rPr>
              <a:t>4</a:t>
            </a:r>
          </a:p>
        </p:txBody>
      </p:sp>
      <p:sp>
        <p:nvSpPr>
          <p:cNvPr id="49" name="Oval 48"/>
          <p:cNvSpPr/>
          <p:nvPr userDrawn="1"/>
        </p:nvSpPr>
        <p:spPr>
          <a:xfrm>
            <a:off x="4135045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>
              <a:latin typeface="+mn-lt"/>
            </a:endParaRPr>
          </a:p>
        </p:txBody>
      </p:sp>
      <p:sp>
        <p:nvSpPr>
          <p:cNvPr id="50" name="קשת מלאה 15"/>
          <p:cNvSpPr/>
          <p:nvPr userDrawn="1"/>
        </p:nvSpPr>
        <p:spPr>
          <a:xfrm rot="6784598">
            <a:off x="4098757" y="1364334"/>
            <a:ext cx="986977" cy="986977"/>
          </a:xfrm>
          <a:prstGeom prst="blockArc">
            <a:avLst>
              <a:gd name="adj1" fmla="val 18108136"/>
              <a:gd name="adj2" fmla="val 21548554"/>
              <a:gd name="adj3" fmla="val 3285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1" name="Oval 50"/>
          <p:cNvSpPr/>
          <p:nvPr userDrawn="1"/>
        </p:nvSpPr>
        <p:spPr>
          <a:xfrm>
            <a:off x="4195081" y="1460658"/>
            <a:ext cx="794328" cy="79432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>
                <a:latin typeface="+mn-lt"/>
              </a:rPr>
              <a:t>3</a:t>
            </a:r>
          </a:p>
        </p:txBody>
      </p:sp>
      <p:sp>
        <p:nvSpPr>
          <p:cNvPr id="53" name="Oval 52"/>
          <p:cNvSpPr/>
          <p:nvPr userDrawn="1"/>
        </p:nvSpPr>
        <p:spPr>
          <a:xfrm>
            <a:off x="2453724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>
              <a:latin typeface="+mn-lt"/>
            </a:endParaRPr>
          </a:p>
        </p:txBody>
      </p:sp>
      <p:sp>
        <p:nvSpPr>
          <p:cNvPr id="54" name="קשת מלאה 15"/>
          <p:cNvSpPr/>
          <p:nvPr userDrawn="1"/>
        </p:nvSpPr>
        <p:spPr>
          <a:xfrm rot="9000000">
            <a:off x="2417436" y="1364334"/>
            <a:ext cx="986977" cy="986977"/>
          </a:xfrm>
          <a:prstGeom prst="blockArc">
            <a:avLst>
              <a:gd name="adj1" fmla="val 18341940"/>
              <a:gd name="adj2" fmla="val 61993"/>
              <a:gd name="adj3" fmla="val 3080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5" name="Oval 54"/>
          <p:cNvSpPr/>
          <p:nvPr userDrawn="1"/>
        </p:nvSpPr>
        <p:spPr>
          <a:xfrm>
            <a:off x="2513760" y="1460658"/>
            <a:ext cx="794328" cy="79432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>
                <a:latin typeface="+mn-lt"/>
              </a:rPr>
              <a:t>2</a:t>
            </a:r>
          </a:p>
        </p:txBody>
      </p:sp>
      <p:sp>
        <p:nvSpPr>
          <p:cNvPr id="57" name="Oval 56"/>
          <p:cNvSpPr/>
          <p:nvPr userDrawn="1"/>
        </p:nvSpPr>
        <p:spPr>
          <a:xfrm>
            <a:off x="772403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>
              <a:latin typeface="+mn-lt"/>
            </a:endParaRPr>
          </a:p>
        </p:txBody>
      </p:sp>
      <p:sp>
        <p:nvSpPr>
          <p:cNvPr id="58" name="קשת מלאה 15"/>
          <p:cNvSpPr/>
          <p:nvPr userDrawn="1"/>
        </p:nvSpPr>
        <p:spPr>
          <a:xfrm rot="10800000">
            <a:off x="736115" y="1364334"/>
            <a:ext cx="986977" cy="986977"/>
          </a:xfrm>
          <a:prstGeom prst="blockArc">
            <a:avLst>
              <a:gd name="adj1" fmla="val 18172478"/>
              <a:gd name="adj2" fmla="val 42430"/>
              <a:gd name="adj3" fmla="val 3523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9" name="Oval 58"/>
          <p:cNvSpPr/>
          <p:nvPr userDrawn="1"/>
        </p:nvSpPr>
        <p:spPr>
          <a:xfrm>
            <a:off x="832439" y="1460658"/>
            <a:ext cx="794328" cy="79432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US" sz="3600" b="1" dirty="0">
                <a:latin typeface="+mn-lt"/>
              </a:rPr>
              <a:t>1</a:t>
            </a: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72312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 userDrawn="1"/>
        </p:nvCxnSpPr>
        <p:spPr>
          <a:xfrm>
            <a:off x="2153633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 userDrawn="1"/>
        </p:nvCxnSpPr>
        <p:spPr>
          <a:xfrm>
            <a:off x="3824741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 userDrawn="1"/>
        </p:nvCxnSpPr>
        <p:spPr>
          <a:xfrm>
            <a:off x="5507771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 userDrawn="1"/>
        </p:nvCxnSpPr>
        <p:spPr>
          <a:xfrm>
            <a:off x="7193047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/>
          <p:cNvSpPr>
            <a:spLocks noGrp="1"/>
          </p:cNvSpPr>
          <p:nvPr>
            <p:ph type="body" sz="quarter" idx="25" hasCustomPrompt="1"/>
          </p:nvPr>
        </p:nvSpPr>
        <p:spPr>
          <a:xfrm>
            <a:off x="472366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Text Here</a:t>
            </a:r>
          </a:p>
        </p:txBody>
      </p:sp>
      <p:sp>
        <p:nvSpPr>
          <p:cNvPr id="75" name="Text Placeholder 14"/>
          <p:cNvSpPr>
            <a:spLocks noGrp="1"/>
          </p:cNvSpPr>
          <p:nvPr>
            <p:ph type="body" sz="quarter" idx="26" hasCustomPrompt="1"/>
          </p:nvPr>
        </p:nvSpPr>
        <p:spPr>
          <a:xfrm>
            <a:off x="2153687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Text Here</a:t>
            </a:r>
          </a:p>
        </p:txBody>
      </p:sp>
      <p:sp>
        <p:nvSpPr>
          <p:cNvPr id="76" name="Text Placeholder 14"/>
          <p:cNvSpPr>
            <a:spLocks noGrp="1"/>
          </p:cNvSpPr>
          <p:nvPr>
            <p:ph type="body" sz="quarter" idx="27" hasCustomPrompt="1"/>
          </p:nvPr>
        </p:nvSpPr>
        <p:spPr>
          <a:xfrm>
            <a:off x="3824795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Text Here</a:t>
            </a:r>
          </a:p>
        </p:txBody>
      </p:sp>
      <p:sp>
        <p:nvSpPr>
          <p:cNvPr id="77" name="Text Placeholder 14"/>
          <p:cNvSpPr>
            <a:spLocks noGrp="1"/>
          </p:cNvSpPr>
          <p:nvPr>
            <p:ph type="body" sz="quarter" idx="28" hasCustomPrompt="1"/>
          </p:nvPr>
        </p:nvSpPr>
        <p:spPr>
          <a:xfrm>
            <a:off x="5507825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Text Here</a:t>
            </a:r>
          </a:p>
        </p:txBody>
      </p:sp>
      <p:sp>
        <p:nvSpPr>
          <p:cNvPr id="78" name="Text Placeholder 14"/>
          <p:cNvSpPr>
            <a:spLocks noGrp="1"/>
          </p:cNvSpPr>
          <p:nvPr>
            <p:ph type="body" sz="quarter" idx="29" hasCustomPrompt="1"/>
          </p:nvPr>
        </p:nvSpPr>
        <p:spPr>
          <a:xfrm>
            <a:off x="7193101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Text Here</a:t>
            </a:r>
          </a:p>
        </p:txBody>
      </p:sp>
      <p:sp>
        <p:nvSpPr>
          <p:cNvPr id="79" name="Text Placeholder 14"/>
          <p:cNvSpPr>
            <a:spLocks noGrp="1"/>
          </p:cNvSpPr>
          <p:nvPr>
            <p:ph type="body" sz="quarter" idx="30" hasCustomPrompt="1"/>
          </p:nvPr>
        </p:nvSpPr>
        <p:spPr>
          <a:xfrm>
            <a:off x="472366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/>
              <a:t>You can replace this text with your own.</a:t>
            </a:r>
          </a:p>
        </p:txBody>
      </p:sp>
      <p:sp>
        <p:nvSpPr>
          <p:cNvPr id="80" name="Text Placeholder 14"/>
          <p:cNvSpPr>
            <a:spLocks noGrp="1"/>
          </p:cNvSpPr>
          <p:nvPr>
            <p:ph type="body" sz="quarter" idx="31" hasCustomPrompt="1"/>
          </p:nvPr>
        </p:nvSpPr>
        <p:spPr>
          <a:xfrm>
            <a:off x="2153687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/>
              <a:t>You can replace this text with your own.</a:t>
            </a:r>
          </a:p>
        </p:txBody>
      </p:sp>
      <p:sp>
        <p:nvSpPr>
          <p:cNvPr id="81" name="Text Placeholder 14"/>
          <p:cNvSpPr>
            <a:spLocks noGrp="1"/>
          </p:cNvSpPr>
          <p:nvPr>
            <p:ph type="body" sz="quarter" idx="32" hasCustomPrompt="1"/>
          </p:nvPr>
        </p:nvSpPr>
        <p:spPr>
          <a:xfrm>
            <a:off x="3824795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/>
              <a:t>You can replace this text with your own.</a:t>
            </a:r>
          </a:p>
        </p:txBody>
      </p:sp>
      <p:sp>
        <p:nvSpPr>
          <p:cNvPr id="82" name="Text Placeholder 14"/>
          <p:cNvSpPr>
            <a:spLocks noGrp="1"/>
          </p:cNvSpPr>
          <p:nvPr>
            <p:ph type="body" sz="quarter" idx="33" hasCustomPrompt="1"/>
          </p:nvPr>
        </p:nvSpPr>
        <p:spPr>
          <a:xfrm>
            <a:off x="5507825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/>
              <a:t>You can replace this text with your own.</a:t>
            </a:r>
          </a:p>
        </p:txBody>
      </p:sp>
      <p:sp>
        <p:nvSpPr>
          <p:cNvPr id="83" name="Text Placeholder 14"/>
          <p:cNvSpPr>
            <a:spLocks noGrp="1"/>
          </p:cNvSpPr>
          <p:nvPr>
            <p:ph type="body" sz="quarter" idx="34" hasCustomPrompt="1"/>
          </p:nvPr>
        </p:nvSpPr>
        <p:spPr>
          <a:xfrm>
            <a:off x="7193101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/>
              <a:t>You can replace this text with your own.</a:t>
            </a: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39458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45556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מלבן 9"/>
          <p:cNvSpPr/>
          <p:nvPr userDrawn="1"/>
        </p:nvSpPr>
        <p:spPr>
          <a:xfrm>
            <a:off x="0" y="-1061"/>
            <a:ext cx="303757" cy="6580796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92" name="Title 1"/>
          <p:cNvSpPr>
            <a:spLocks noGrp="1"/>
          </p:cNvSpPr>
          <p:nvPr>
            <p:ph type="ctrTitle" hasCustomPrompt="1"/>
          </p:nvPr>
        </p:nvSpPr>
        <p:spPr>
          <a:xfrm>
            <a:off x="675978" y="420554"/>
            <a:ext cx="7772400" cy="1084217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chemeClr val="accent5"/>
                </a:solidFill>
                <a:latin typeface="+mn-lt"/>
              </a:defRPr>
            </a:lvl1pPr>
          </a:lstStyle>
          <a:p>
            <a:r>
              <a:rPr lang="en-US" dirty="0"/>
              <a:t>AGENDA/KEY TOPICS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39458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74886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מלבן 11"/>
          <p:cNvSpPr/>
          <p:nvPr userDrawn="1"/>
        </p:nvSpPr>
        <p:spPr>
          <a:xfrm>
            <a:off x="-4474" y="657002"/>
            <a:ext cx="9148474" cy="10800"/>
          </a:xfrm>
          <a:prstGeom prst="rect">
            <a:avLst/>
          </a:prstGeom>
          <a:gradFill flip="none" rotWithShape="1">
            <a:gsLst>
              <a:gs pos="12000">
                <a:srgbClr val="7200D1"/>
              </a:gs>
              <a:gs pos="0">
                <a:srgbClr val="A22DE8"/>
              </a:gs>
              <a:gs pos="34500">
                <a:srgbClr val="399CDB"/>
              </a:gs>
              <a:gs pos="22000">
                <a:srgbClr val="000086"/>
              </a:gs>
              <a:gs pos="47000">
                <a:srgbClr val="00E9E8"/>
              </a:gs>
              <a:gs pos="68000">
                <a:srgbClr val="B1F900"/>
              </a:gs>
              <a:gs pos="59000">
                <a:srgbClr val="11B920"/>
              </a:gs>
              <a:gs pos="80000">
                <a:srgbClr val="FFFF00"/>
              </a:gs>
              <a:gs pos="89000">
                <a:srgbClr val="FFAB00"/>
              </a:gs>
              <a:gs pos="100000">
                <a:srgbClr val="FF00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19" name="מלבן 9"/>
          <p:cNvSpPr/>
          <p:nvPr userDrawn="1"/>
        </p:nvSpPr>
        <p:spPr>
          <a:xfrm>
            <a:off x="0" y="-1061"/>
            <a:ext cx="303757" cy="6580796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20986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0" name="קשת מלאה 15"/>
          <p:cNvSpPr/>
          <p:nvPr userDrawn="1"/>
        </p:nvSpPr>
        <p:spPr>
          <a:xfrm rot="13696997">
            <a:off x="7070753" y="98313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62669" y="198033"/>
            <a:ext cx="1493429" cy="1490472"/>
          </a:xfrm>
          <a:prstGeom prst="ellipse">
            <a:avLst/>
          </a:prstGeom>
          <a:ln w="63500" cap="rnd">
            <a:solidFill>
              <a:schemeClr val="bg1"/>
            </a:solidFill>
          </a:ln>
          <a:effectLst/>
        </p:spPr>
      </p:pic>
      <p:sp>
        <p:nvSpPr>
          <p:cNvPr id="12" name="Text Placeholder 14"/>
          <p:cNvSpPr>
            <a:spLocks noGrp="1"/>
          </p:cNvSpPr>
          <p:nvPr>
            <p:ph type="body" sz="quarter" idx="25" hasCustomPrompt="1"/>
          </p:nvPr>
        </p:nvSpPr>
        <p:spPr>
          <a:xfrm>
            <a:off x="480294" y="1441982"/>
            <a:ext cx="6456215" cy="4709436"/>
          </a:xfrm>
        </p:spPr>
        <p:txBody>
          <a:bodyPr lIns="45720" rIns="45720" anchor="t">
            <a:noAutofit/>
          </a:bodyPr>
          <a:lstStyle>
            <a:lvl1pPr marL="285750" indent="-285750" algn="l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4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Text Here</a:t>
            </a:r>
          </a:p>
          <a:p>
            <a:pPr lvl="0"/>
            <a:r>
              <a:rPr lang="en-US" dirty="0"/>
              <a:t>Your Text Here</a:t>
            </a:r>
          </a:p>
          <a:p>
            <a:pPr lvl="0"/>
            <a:r>
              <a:rPr lang="en-US" dirty="0"/>
              <a:t>Your Text Here</a:t>
            </a:r>
          </a:p>
        </p:txBody>
      </p:sp>
      <p:sp>
        <p:nvSpPr>
          <p:cNvPr id="9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14045" y="18352"/>
            <a:ext cx="8282085" cy="633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336887285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4000" cy="6573401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מלבן 6"/>
          <p:cNvSpPr/>
          <p:nvPr userDrawn="1"/>
        </p:nvSpPr>
        <p:spPr>
          <a:xfrm>
            <a:off x="0" y="6579735"/>
            <a:ext cx="9144000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rgbClr val="787878"/>
                </a:solidFill>
                <a:latin typeface="+mn-lt"/>
                <a:cs typeface="Arial" pitchFamily="34" charset="0"/>
              </a:rPr>
              <a:t>© 2015 Ex Libris | Confidential &amp; Proprietary</a:t>
            </a:r>
            <a:endParaRPr lang="en-US" sz="1000" dirty="0">
              <a:solidFill>
                <a:srgbClr val="787878"/>
              </a:solidFill>
              <a:latin typeface="+mn-lt"/>
            </a:endParaRPr>
          </a:p>
        </p:txBody>
      </p:sp>
      <p:sp>
        <p:nvSpPr>
          <p:cNvPr id="22" name="מלבן 14"/>
          <p:cNvSpPr/>
          <p:nvPr userDrawn="1"/>
        </p:nvSpPr>
        <p:spPr>
          <a:xfrm>
            <a:off x="0" y="5626383"/>
            <a:ext cx="9144000" cy="953352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  <p:sp>
        <p:nvSpPr>
          <p:cNvPr id="17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1" name="Title 1"/>
          <p:cNvSpPr>
            <a:spLocks noGrp="1"/>
          </p:cNvSpPr>
          <p:nvPr>
            <p:ph type="ctrTitle" hasCustomPrompt="1"/>
          </p:nvPr>
        </p:nvSpPr>
        <p:spPr>
          <a:xfrm>
            <a:off x="526473" y="4353733"/>
            <a:ext cx="6336145" cy="1372812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 Edit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title</a:t>
            </a:r>
          </a:p>
        </p:txBody>
      </p:sp>
      <p:pic>
        <p:nvPicPr>
          <p:cNvPr id="16" name="תמונה 1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6420"/>
          <a:stretch/>
        </p:blipFill>
        <p:spPr>
          <a:xfrm>
            <a:off x="7334136" y="5723852"/>
            <a:ext cx="1529418" cy="75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889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4000" cy="657340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מלבן 14"/>
          <p:cNvSpPr/>
          <p:nvPr userDrawn="1"/>
        </p:nvSpPr>
        <p:spPr>
          <a:xfrm>
            <a:off x="0" y="3759748"/>
            <a:ext cx="9144000" cy="1750037"/>
          </a:xfrm>
          <a:prstGeom prst="rect">
            <a:avLst/>
          </a:prstGeom>
          <a:solidFill>
            <a:schemeClr val="accent5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0" y="5910110"/>
            <a:ext cx="9144000" cy="960570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endParaRPr lang="en-US" dirty="0">
              <a:latin typeface="+mn-lt"/>
            </a:endParaRPr>
          </a:p>
        </p:txBody>
      </p:sp>
      <p:sp>
        <p:nvSpPr>
          <p:cNvPr id="15" name="מלבן 14"/>
          <p:cNvSpPr/>
          <p:nvPr userDrawn="1"/>
        </p:nvSpPr>
        <p:spPr>
          <a:xfrm>
            <a:off x="0" y="5509785"/>
            <a:ext cx="9144000" cy="406099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  <p:pic>
        <p:nvPicPr>
          <p:cNvPr id="19" name="תמונה 1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6420"/>
          <a:stretch/>
        </p:blipFill>
        <p:spPr>
          <a:xfrm>
            <a:off x="7334136" y="6003781"/>
            <a:ext cx="1529418" cy="758413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75936"/>
            <a:ext cx="7772400" cy="1084217"/>
          </a:xfrm>
        </p:spPr>
        <p:txBody>
          <a:bodyPr anchor="t">
            <a:noAutofit/>
          </a:bodyPr>
          <a:lstStyle>
            <a:lvl1pPr indent="-457200" algn="ctr">
              <a:lnSpc>
                <a:spcPts val="3840"/>
              </a:lnSpc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5092" y="4594885"/>
            <a:ext cx="7573817" cy="3937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2400" b="0" u="sng" dirty="0"/>
              <a:t>xxxx@exlibrisgroup.com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3932595971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ank You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78012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מלבן 14"/>
          <p:cNvSpPr/>
          <p:nvPr userDrawn="1"/>
        </p:nvSpPr>
        <p:spPr>
          <a:xfrm>
            <a:off x="0" y="3759748"/>
            <a:ext cx="9144000" cy="1750037"/>
          </a:xfrm>
          <a:prstGeom prst="rect">
            <a:avLst/>
          </a:prstGeom>
          <a:solidFill>
            <a:schemeClr val="accent5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0" y="5910110"/>
            <a:ext cx="9144000" cy="960570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endParaRPr lang="en-US" dirty="0">
              <a:latin typeface="+mn-lt"/>
            </a:endParaRPr>
          </a:p>
        </p:txBody>
      </p:sp>
      <p:sp>
        <p:nvSpPr>
          <p:cNvPr id="15" name="מלבן 14"/>
          <p:cNvSpPr/>
          <p:nvPr userDrawn="1"/>
        </p:nvSpPr>
        <p:spPr>
          <a:xfrm>
            <a:off x="0" y="5509785"/>
            <a:ext cx="9144000" cy="406099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  <p:pic>
        <p:nvPicPr>
          <p:cNvPr id="19" name="תמונה 1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6420"/>
          <a:stretch/>
        </p:blipFill>
        <p:spPr>
          <a:xfrm>
            <a:off x="7334136" y="6003781"/>
            <a:ext cx="1529418" cy="758413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75936"/>
            <a:ext cx="7772400" cy="1084217"/>
          </a:xfrm>
        </p:spPr>
        <p:txBody>
          <a:bodyPr anchor="t">
            <a:noAutofit/>
          </a:bodyPr>
          <a:lstStyle>
            <a:lvl1pPr indent="-457200" algn="ctr">
              <a:lnSpc>
                <a:spcPts val="3840"/>
              </a:lnSpc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5092" y="4594885"/>
            <a:ext cx="7573817" cy="3937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2400" b="0" u="sng" dirty="0"/>
              <a:t>xxxx@exlibrisgroup.com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261014441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shutterstock_201882418.jpg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"/>
            <a:ext cx="9203792" cy="5631322"/>
          </a:xfrm>
          <a:prstGeom prst="rect">
            <a:avLst/>
          </a:prstGeom>
        </p:spPr>
      </p:pic>
      <p:sp>
        <p:nvSpPr>
          <p:cNvPr id="23" name="מלבן 7"/>
          <p:cNvSpPr/>
          <p:nvPr userDrawn="1"/>
        </p:nvSpPr>
        <p:spPr>
          <a:xfrm>
            <a:off x="0" y="5626384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6" name="מציין מיקום טקסט 4"/>
          <p:cNvSpPr>
            <a:spLocks noGrp="1"/>
          </p:cNvSpPr>
          <p:nvPr>
            <p:ph type="body" sz="quarter" idx="10" hasCustomPrompt="1"/>
          </p:nvPr>
        </p:nvSpPr>
        <p:spPr>
          <a:xfrm>
            <a:off x="535708" y="6045690"/>
            <a:ext cx="5687968" cy="71330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Edit text</a:t>
            </a:r>
          </a:p>
        </p:txBody>
      </p:sp>
      <p:sp>
        <p:nvSpPr>
          <p:cNvPr id="28" name="מלבן 14"/>
          <p:cNvSpPr/>
          <p:nvPr userDrawn="1"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rgbClr val="D943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4353733"/>
            <a:ext cx="6326909" cy="1084217"/>
          </a:xfr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5347554"/>
            <a:ext cx="6326909" cy="478380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pic>
        <p:nvPicPr>
          <p:cNvPr id="10" name="תמונה 1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6420"/>
          <a:stretch/>
        </p:blipFill>
        <p:spPr>
          <a:xfrm>
            <a:off x="7334136" y="5723852"/>
            <a:ext cx="1529418" cy="75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15683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1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7973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מלבן 7"/>
          <p:cNvSpPr/>
          <p:nvPr userDrawn="1"/>
        </p:nvSpPr>
        <p:spPr>
          <a:xfrm>
            <a:off x="0" y="5626384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6" name="מציין מיקום טקסט 4"/>
          <p:cNvSpPr>
            <a:spLocks noGrp="1"/>
          </p:cNvSpPr>
          <p:nvPr>
            <p:ph type="body" sz="quarter" idx="10" hasCustomPrompt="1"/>
          </p:nvPr>
        </p:nvSpPr>
        <p:spPr>
          <a:xfrm>
            <a:off x="535708" y="6045690"/>
            <a:ext cx="5687968" cy="71330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Edit text</a:t>
            </a:r>
          </a:p>
        </p:txBody>
      </p:sp>
      <p:sp>
        <p:nvSpPr>
          <p:cNvPr id="28" name="מלבן 14"/>
          <p:cNvSpPr/>
          <p:nvPr userDrawn="1"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rgbClr val="D943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4353733"/>
            <a:ext cx="6326909" cy="1084217"/>
          </a:xfr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5347554"/>
            <a:ext cx="6326909" cy="478380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pic>
        <p:nvPicPr>
          <p:cNvPr id="10" name="תמונה 1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6420"/>
          <a:stretch/>
        </p:blipFill>
        <p:spPr>
          <a:xfrm>
            <a:off x="7334136" y="5723852"/>
            <a:ext cx="1529418" cy="75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605758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מלבן 9"/>
          <p:cNvSpPr/>
          <p:nvPr userDrawn="1"/>
        </p:nvSpPr>
        <p:spPr>
          <a:xfrm>
            <a:off x="-8947" y="10800"/>
            <a:ext cx="9152947" cy="657002"/>
          </a:xfrm>
          <a:prstGeom prst="rect">
            <a:avLst/>
          </a:prstGeom>
          <a:gradFill flip="none" rotWithShape="1">
            <a:gsLst>
              <a:gs pos="0">
                <a:srgbClr val="A5A5A5">
                  <a:lumMod val="5000"/>
                  <a:lumOff val="95000"/>
                  <a:alpha val="12000"/>
                </a:srgbClr>
              </a:gs>
              <a:gs pos="66000">
                <a:srgbClr val="A5A5A5">
                  <a:lumMod val="45000"/>
                  <a:lumOff val="55000"/>
                  <a:alpha val="30000"/>
                </a:srgbClr>
              </a:gs>
              <a:gs pos="83000">
                <a:srgbClr val="A5A5A5">
                  <a:lumMod val="45000"/>
                  <a:lumOff val="55000"/>
                  <a:alpha val="47000"/>
                </a:srgbClr>
              </a:gs>
              <a:gs pos="100000">
                <a:srgbClr val="A5A5A5">
                  <a:lumMod val="30000"/>
                  <a:lumOff val="70000"/>
                  <a:alpha val="54000"/>
                </a:srgbClr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7" name="מלבן 6"/>
          <p:cNvSpPr/>
          <p:nvPr userDrawn="1"/>
        </p:nvSpPr>
        <p:spPr>
          <a:xfrm>
            <a:off x="0" y="6579735"/>
            <a:ext cx="7906327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rgbClr val="787878"/>
                </a:solidFill>
                <a:latin typeface="+mn-lt"/>
                <a:cs typeface="Arial" pitchFamily="34" charset="0"/>
              </a:rPr>
              <a:t>© 2015 Ex Libris | Confidential &amp; Proprietary</a:t>
            </a:r>
            <a:endParaRPr lang="en-US" sz="1000" dirty="0">
              <a:solidFill>
                <a:srgbClr val="787878"/>
              </a:solidFill>
              <a:latin typeface="+mn-lt"/>
            </a:endParaRPr>
          </a:p>
        </p:txBody>
      </p:sp>
      <p:sp>
        <p:nvSpPr>
          <p:cNvPr id="11" name="מלבן 10"/>
          <p:cNvSpPr/>
          <p:nvPr userDrawn="1"/>
        </p:nvSpPr>
        <p:spPr>
          <a:xfrm>
            <a:off x="-4474" y="182519"/>
            <a:ext cx="318799" cy="290945"/>
          </a:xfrm>
          <a:prstGeom prst="rect">
            <a:avLst/>
          </a:prstGeom>
          <a:solidFill>
            <a:srgbClr val="D943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  <p:sp>
        <p:nvSpPr>
          <p:cNvPr id="12" name="מלבן 11"/>
          <p:cNvSpPr/>
          <p:nvPr userDrawn="1"/>
        </p:nvSpPr>
        <p:spPr>
          <a:xfrm>
            <a:off x="-4474" y="657002"/>
            <a:ext cx="9148474" cy="10800"/>
          </a:xfrm>
          <a:prstGeom prst="rect">
            <a:avLst/>
          </a:prstGeom>
          <a:gradFill flip="none" rotWithShape="1">
            <a:gsLst>
              <a:gs pos="12000">
                <a:srgbClr val="7200D1"/>
              </a:gs>
              <a:gs pos="0">
                <a:srgbClr val="A22DE8"/>
              </a:gs>
              <a:gs pos="34500">
                <a:srgbClr val="399CDB"/>
              </a:gs>
              <a:gs pos="22000">
                <a:srgbClr val="000086"/>
              </a:gs>
              <a:gs pos="47000">
                <a:srgbClr val="00E9E8"/>
              </a:gs>
              <a:gs pos="68000">
                <a:srgbClr val="B1F900"/>
              </a:gs>
              <a:gs pos="59000">
                <a:srgbClr val="11B920"/>
              </a:gs>
              <a:gs pos="80000">
                <a:srgbClr val="FFFF00"/>
              </a:gs>
              <a:gs pos="89000">
                <a:srgbClr val="FFAB00"/>
              </a:gs>
              <a:gs pos="100000">
                <a:srgbClr val="FF00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313133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14044" y="752605"/>
            <a:ext cx="8282085" cy="5528122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baseline="0">
                <a:latin typeface="+mn-lt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4pPr>
          </a:lstStyle>
          <a:p>
            <a:pPr lvl="0"/>
            <a:r>
              <a:rPr lang="en-US" dirty="0"/>
              <a:t>Edit style</a:t>
            </a:r>
            <a:endParaRPr lang="he-IL" dirty="0"/>
          </a:p>
          <a:p>
            <a:pPr lvl="1"/>
            <a:r>
              <a:rPr lang="en-US" dirty="0"/>
              <a:t>Edit style – 2nd level  </a:t>
            </a:r>
            <a:endParaRPr lang="he-IL" dirty="0"/>
          </a:p>
          <a:p>
            <a:pPr lvl="2"/>
            <a:r>
              <a:rPr lang="en-US" dirty="0"/>
              <a:t>3rd level </a:t>
            </a:r>
            <a:endParaRPr lang="he-IL" dirty="0"/>
          </a:p>
          <a:p>
            <a:pPr lvl="3"/>
            <a:r>
              <a:rPr lang="en-US" dirty="0"/>
              <a:t>4th level</a:t>
            </a:r>
            <a:endParaRPr lang="he-I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39458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1225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7234" y="1323647"/>
            <a:ext cx="1492195" cy="1490472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20986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קשת מלאה 15"/>
          <p:cNvSpPr/>
          <p:nvPr userDrawn="1"/>
        </p:nvSpPr>
        <p:spPr>
          <a:xfrm rot="12358450">
            <a:off x="828787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מציין מיקום טקסט 17"/>
          <p:cNvSpPr>
            <a:spLocks noGrp="1"/>
          </p:cNvSpPr>
          <p:nvPr>
            <p:ph type="body" sz="quarter" idx="13" hasCustomPrompt="1"/>
          </p:nvPr>
        </p:nvSpPr>
        <p:spPr>
          <a:xfrm>
            <a:off x="827947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EDIT STYLE - HEADER</a:t>
            </a:r>
            <a:endParaRPr lang="he-IL" dirty="0"/>
          </a:p>
          <a:p>
            <a:pPr lvl="1"/>
            <a:r>
              <a:rPr lang="en-US" dirty="0"/>
              <a:t>2nd level</a:t>
            </a:r>
            <a:endParaRPr lang="he-IL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45256" y="1323647"/>
            <a:ext cx="1485956" cy="1490472"/>
          </a:xfrm>
          <a:prstGeom prst="ellipse">
            <a:avLst/>
          </a:prstGeom>
          <a:ln w="63500" cap="rnd">
            <a:noFill/>
          </a:ln>
          <a:effectLst/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26995" y="1322997"/>
            <a:ext cx="1481856" cy="1490472"/>
          </a:xfrm>
          <a:prstGeom prst="ellipse">
            <a:avLst/>
          </a:prstGeom>
          <a:ln w="63500" cap="rnd">
            <a:noFill/>
          </a:ln>
          <a:effectLst/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79359" y="1322997"/>
            <a:ext cx="1498525" cy="1490472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19" name="קשת מלאה 15"/>
          <p:cNvSpPr/>
          <p:nvPr userDrawn="1"/>
        </p:nvSpPr>
        <p:spPr>
          <a:xfrm rot="15321434">
            <a:off x="2747821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0" name="קשת מלאה 15"/>
          <p:cNvSpPr/>
          <p:nvPr userDrawn="1"/>
        </p:nvSpPr>
        <p:spPr>
          <a:xfrm rot="18740347">
            <a:off x="4743897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1" name="קשת מלאה 15"/>
          <p:cNvSpPr/>
          <p:nvPr userDrawn="1"/>
        </p:nvSpPr>
        <p:spPr>
          <a:xfrm rot="568557">
            <a:off x="6688208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-8947" y="10800"/>
            <a:ext cx="9152947" cy="657002"/>
          </a:xfrm>
          <a:prstGeom prst="rect">
            <a:avLst/>
          </a:prstGeom>
          <a:gradFill flip="none" rotWithShape="1">
            <a:gsLst>
              <a:gs pos="0">
                <a:srgbClr val="A5A5A5">
                  <a:lumMod val="5000"/>
                  <a:lumOff val="95000"/>
                  <a:alpha val="12000"/>
                </a:srgbClr>
              </a:gs>
              <a:gs pos="66000">
                <a:srgbClr val="A5A5A5">
                  <a:lumMod val="45000"/>
                  <a:lumOff val="55000"/>
                  <a:alpha val="30000"/>
                </a:srgbClr>
              </a:gs>
              <a:gs pos="83000">
                <a:srgbClr val="A5A5A5">
                  <a:lumMod val="45000"/>
                  <a:lumOff val="55000"/>
                  <a:alpha val="47000"/>
                </a:srgbClr>
              </a:gs>
              <a:gs pos="100000">
                <a:srgbClr val="A5A5A5">
                  <a:lumMod val="30000"/>
                  <a:lumOff val="70000"/>
                  <a:alpha val="54000"/>
                </a:srgbClr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23" name="מלבן 10"/>
          <p:cNvSpPr/>
          <p:nvPr userDrawn="1"/>
        </p:nvSpPr>
        <p:spPr>
          <a:xfrm>
            <a:off x="-4474" y="182519"/>
            <a:ext cx="318799" cy="290945"/>
          </a:xfrm>
          <a:prstGeom prst="rect">
            <a:avLst/>
          </a:prstGeom>
          <a:solidFill>
            <a:srgbClr val="D943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  <p:sp>
        <p:nvSpPr>
          <p:cNvPr id="24" name="מלבן 11"/>
          <p:cNvSpPr/>
          <p:nvPr userDrawn="1"/>
        </p:nvSpPr>
        <p:spPr>
          <a:xfrm>
            <a:off x="-4474" y="657002"/>
            <a:ext cx="9148474" cy="10800"/>
          </a:xfrm>
          <a:prstGeom prst="rect">
            <a:avLst/>
          </a:prstGeom>
          <a:gradFill flip="none" rotWithShape="1">
            <a:gsLst>
              <a:gs pos="12000">
                <a:srgbClr val="7200D1"/>
              </a:gs>
              <a:gs pos="0">
                <a:srgbClr val="A22DE8"/>
              </a:gs>
              <a:gs pos="34500">
                <a:srgbClr val="399CDB"/>
              </a:gs>
              <a:gs pos="22000">
                <a:srgbClr val="000086"/>
              </a:gs>
              <a:gs pos="47000">
                <a:srgbClr val="00E9E8"/>
              </a:gs>
              <a:gs pos="68000">
                <a:srgbClr val="B1F900"/>
              </a:gs>
              <a:gs pos="59000">
                <a:srgbClr val="11B920"/>
              </a:gs>
              <a:gs pos="80000">
                <a:srgbClr val="FFFF00"/>
              </a:gs>
              <a:gs pos="89000">
                <a:srgbClr val="FFAB00"/>
              </a:gs>
              <a:gs pos="100000">
                <a:srgbClr val="FF00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5" name="Title 1"/>
          <p:cNvSpPr>
            <a:spLocks noGrp="1"/>
          </p:cNvSpPr>
          <p:nvPr>
            <p:ph type="title" hasCustomPrompt="1"/>
          </p:nvPr>
        </p:nvSpPr>
        <p:spPr>
          <a:xfrm>
            <a:off x="414045" y="18352"/>
            <a:ext cx="8282085" cy="633250"/>
          </a:xfrm>
        </p:spPr>
        <p:txBody>
          <a:bodyPr/>
          <a:lstStyle>
            <a:lvl1pPr>
              <a:defRPr>
                <a:solidFill>
                  <a:srgbClr val="313133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cxnSp>
        <p:nvCxnSpPr>
          <p:cNvPr id="26" name="Straight Connector 25"/>
          <p:cNvCxnSpPr/>
          <p:nvPr userDrawn="1"/>
        </p:nvCxnSpPr>
        <p:spPr>
          <a:xfrm>
            <a:off x="917234" y="4199259"/>
            <a:ext cx="1514582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מציין מיקום טקסט 17"/>
          <p:cNvSpPr>
            <a:spLocks noGrp="1"/>
          </p:cNvSpPr>
          <p:nvPr>
            <p:ph type="body" sz="quarter" idx="14" hasCustomPrompt="1"/>
          </p:nvPr>
        </p:nvSpPr>
        <p:spPr>
          <a:xfrm>
            <a:off x="2760029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EDIT STYLE - HEADER</a:t>
            </a:r>
            <a:endParaRPr lang="he-IL" dirty="0"/>
          </a:p>
          <a:p>
            <a:pPr lvl="1"/>
            <a:r>
              <a:rPr lang="en-US" dirty="0"/>
              <a:t>2nd level</a:t>
            </a:r>
            <a:endParaRPr lang="he-IL" dirty="0"/>
          </a:p>
        </p:txBody>
      </p:sp>
      <p:cxnSp>
        <p:nvCxnSpPr>
          <p:cNvPr id="28" name="Straight Connector 27"/>
          <p:cNvCxnSpPr/>
          <p:nvPr userDrawn="1"/>
        </p:nvCxnSpPr>
        <p:spPr>
          <a:xfrm>
            <a:off x="2849316" y="4199259"/>
            <a:ext cx="1514582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מציין מיקום טקסט 17"/>
          <p:cNvSpPr>
            <a:spLocks noGrp="1"/>
          </p:cNvSpPr>
          <p:nvPr>
            <p:ph type="body" sz="quarter" idx="15" hasCustomPrompt="1"/>
          </p:nvPr>
        </p:nvSpPr>
        <p:spPr>
          <a:xfrm>
            <a:off x="4766639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EDIT STYLE - HEADER</a:t>
            </a:r>
            <a:endParaRPr lang="he-IL" dirty="0"/>
          </a:p>
          <a:p>
            <a:pPr lvl="1"/>
            <a:r>
              <a:rPr lang="en-US" dirty="0"/>
              <a:t>2nd level</a:t>
            </a:r>
            <a:endParaRPr lang="he-IL" dirty="0"/>
          </a:p>
        </p:txBody>
      </p:sp>
      <p:cxnSp>
        <p:nvCxnSpPr>
          <p:cNvPr id="30" name="Straight Connector 29"/>
          <p:cNvCxnSpPr/>
          <p:nvPr userDrawn="1"/>
        </p:nvCxnSpPr>
        <p:spPr>
          <a:xfrm>
            <a:off x="4855926" y="4199259"/>
            <a:ext cx="1514582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מציין מיקום טקסט 17"/>
          <p:cNvSpPr>
            <a:spLocks noGrp="1"/>
          </p:cNvSpPr>
          <p:nvPr>
            <p:ph type="body" sz="quarter" idx="16" hasCustomPrompt="1"/>
          </p:nvPr>
        </p:nvSpPr>
        <p:spPr>
          <a:xfrm>
            <a:off x="6703194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EDIT STYLE - HEADER</a:t>
            </a:r>
            <a:endParaRPr lang="he-IL" dirty="0"/>
          </a:p>
          <a:p>
            <a:pPr lvl="1"/>
            <a:r>
              <a:rPr lang="en-US" dirty="0"/>
              <a:t>2nd level</a:t>
            </a:r>
            <a:endParaRPr lang="he-IL" dirty="0"/>
          </a:p>
        </p:txBody>
      </p:sp>
      <p:cxnSp>
        <p:nvCxnSpPr>
          <p:cNvPr id="32" name="Straight Connector 31"/>
          <p:cNvCxnSpPr/>
          <p:nvPr userDrawn="1"/>
        </p:nvCxnSpPr>
        <p:spPr>
          <a:xfrm>
            <a:off x="6792481" y="4199259"/>
            <a:ext cx="1514582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 32"/>
          <p:cNvSpPr>
            <a:spLocks noGrp="1"/>
          </p:cNvSpPr>
          <p:nvPr>
            <p:ph type="body" sz="quarter" idx="17"/>
          </p:nvPr>
        </p:nvSpPr>
        <p:spPr>
          <a:xfrm>
            <a:off x="828675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Text Placeholder 32"/>
          <p:cNvSpPr>
            <a:spLocks noGrp="1"/>
          </p:cNvSpPr>
          <p:nvPr>
            <p:ph type="body" sz="quarter" idx="18"/>
          </p:nvPr>
        </p:nvSpPr>
        <p:spPr>
          <a:xfrm>
            <a:off x="2758882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5" name="Text Placeholder 32"/>
          <p:cNvSpPr>
            <a:spLocks noGrp="1"/>
          </p:cNvSpPr>
          <p:nvPr>
            <p:ph type="body" sz="quarter" idx="19"/>
          </p:nvPr>
        </p:nvSpPr>
        <p:spPr>
          <a:xfrm>
            <a:off x="4765492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6" name="Text Placeholder 32"/>
          <p:cNvSpPr>
            <a:spLocks noGrp="1"/>
          </p:cNvSpPr>
          <p:nvPr>
            <p:ph type="body" sz="quarter" idx="20"/>
          </p:nvPr>
        </p:nvSpPr>
        <p:spPr>
          <a:xfrm>
            <a:off x="6718204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Oval 36"/>
          <p:cNvSpPr/>
          <p:nvPr userDrawn="1"/>
        </p:nvSpPr>
        <p:spPr>
          <a:xfrm>
            <a:off x="1941524" y="2530605"/>
            <a:ext cx="429725" cy="429725"/>
          </a:xfrm>
          <a:prstGeom prst="ellipse">
            <a:avLst/>
          </a:prstGeom>
          <a:solidFill>
            <a:srgbClr val="D943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/>
              <a:t>1</a:t>
            </a:r>
          </a:p>
        </p:txBody>
      </p:sp>
      <p:sp>
        <p:nvSpPr>
          <p:cNvPr id="38" name="Oval 37"/>
          <p:cNvSpPr/>
          <p:nvPr userDrawn="1"/>
        </p:nvSpPr>
        <p:spPr>
          <a:xfrm>
            <a:off x="3872627" y="2530605"/>
            <a:ext cx="429725" cy="429725"/>
          </a:xfrm>
          <a:prstGeom prst="ellipse">
            <a:avLst/>
          </a:prstGeom>
          <a:solidFill>
            <a:srgbClr val="D943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/>
              <a:t>2</a:t>
            </a:r>
          </a:p>
        </p:txBody>
      </p:sp>
      <p:sp>
        <p:nvSpPr>
          <p:cNvPr id="39" name="Oval 38"/>
          <p:cNvSpPr/>
          <p:nvPr userDrawn="1"/>
        </p:nvSpPr>
        <p:spPr>
          <a:xfrm>
            <a:off x="5850053" y="2530605"/>
            <a:ext cx="429725" cy="429725"/>
          </a:xfrm>
          <a:prstGeom prst="ellipse">
            <a:avLst/>
          </a:prstGeom>
          <a:solidFill>
            <a:srgbClr val="D943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/>
              <a:t>3</a:t>
            </a:r>
          </a:p>
        </p:txBody>
      </p:sp>
      <p:sp>
        <p:nvSpPr>
          <p:cNvPr id="40" name="Oval 39"/>
          <p:cNvSpPr/>
          <p:nvPr userDrawn="1"/>
        </p:nvSpPr>
        <p:spPr>
          <a:xfrm>
            <a:off x="7791284" y="2530605"/>
            <a:ext cx="429725" cy="429725"/>
          </a:xfrm>
          <a:prstGeom prst="ellipse">
            <a:avLst/>
          </a:prstGeom>
          <a:solidFill>
            <a:srgbClr val="D943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635325467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מלבן 9"/>
          <p:cNvSpPr/>
          <p:nvPr userDrawn="1"/>
        </p:nvSpPr>
        <p:spPr>
          <a:xfrm>
            <a:off x="0" y="-1061"/>
            <a:ext cx="303757" cy="6580796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92" name="Title 1"/>
          <p:cNvSpPr>
            <a:spLocks noGrp="1"/>
          </p:cNvSpPr>
          <p:nvPr>
            <p:ph type="ctrTitle" hasCustomPrompt="1"/>
          </p:nvPr>
        </p:nvSpPr>
        <p:spPr>
          <a:xfrm>
            <a:off x="675978" y="420554"/>
            <a:ext cx="7772400" cy="1084217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rgbClr val="EE3A43"/>
                </a:solidFill>
                <a:latin typeface="+mn-lt"/>
              </a:defRPr>
            </a:lvl1pPr>
          </a:lstStyle>
          <a:p>
            <a:r>
              <a:rPr lang="en-US" dirty="0"/>
              <a:t>AGENDA/KEY TOPICS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39458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61604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מלבן 11"/>
          <p:cNvSpPr/>
          <p:nvPr userDrawn="1"/>
        </p:nvSpPr>
        <p:spPr>
          <a:xfrm>
            <a:off x="-4474" y="657002"/>
            <a:ext cx="9148474" cy="10800"/>
          </a:xfrm>
          <a:prstGeom prst="rect">
            <a:avLst/>
          </a:prstGeom>
          <a:gradFill flip="none" rotWithShape="1">
            <a:gsLst>
              <a:gs pos="12000">
                <a:srgbClr val="7200D1"/>
              </a:gs>
              <a:gs pos="0">
                <a:srgbClr val="A22DE8"/>
              </a:gs>
              <a:gs pos="34500">
                <a:srgbClr val="399CDB"/>
              </a:gs>
              <a:gs pos="22000">
                <a:srgbClr val="000086"/>
              </a:gs>
              <a:gs pos="47000">
                <a:srgbClr val="00E9E8"/>
              </a:gs>
              <a:gs pos="68000">
                <a:srgbClr val="B1F900"/>
              </a:gs>
              <a:gs pos="59000">
                <a:srgbClr val="11B920"/>
              </a:gs>
              <a:gs pos="80000">
                <a:srgbClr val="FFFF00"/>
              </a:gs>
              <a:gs pos="89000">
                <a:srgbClr val="FFAB00"/>
              </a:gs>
              <a:gs pos="100000">
                <a:srgbClr val="FF00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19" name="מלבן 9"/>
          <p:cNvSpPr/>
          <p:nvPr userDrawn="1"/>
        </p:nvSpPr>
        <p:spPr>
          <a:xfrm>
            <a:off x="0" y="-1061"/>
            <a:ext cx="303757" cy="6580796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20986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0" name="קשת מלאה 15"/>
          <p:cNvSpPr/>
          <p:nvPr userDrawn="1"/>
        </p:nvSpPr>
        <p:spPr>
          <a:xfrm rot="13696997">
            <a:off x="7070753" y="98313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62669" y="198033"/>
            <a:ext cx="1493429" cy="1490472"/>
          </a:xfrm>
          <a:prstGeom prst="ellipse">
            <a:avLst/>
          </a:prstGeom>
          <a:ln w="63500" cap="rnd">
            <a:solidFill>
              <a:schemeClr val="bg1"/>
            </a:solidFill>
          </a:ln>
          <a:effectLst/>
        </p:spPr>
      </p:pic>
      <p:sp>
        <p:nvSpPr>
          <p:cNvPr id="12" name="Text Placeholder 14"/>
          <p:cNvSpPr>
            <a:spLocks noGrp="1"/>
          </p:cNvSpPr>
          <p:nvPr>
            <p:ph type="body" sz="quarter" idx="25" hasCustomPrompt="1"/>
          </p:nvPr>
        </p:nvSpPr>
        <p:spPr>
          <a:xfrm>
            <a:off x="480294" y="1441982"/>
            <a:ext cx="6456215" cy="4709436"/>
          </a:xfrm>
        </p:spPr>
        <p:txBody>
          <a:bodyPr lIns="45720" rIns="45720" anchor="t">
            <a:noAutofit/>
          </a:bodyPr>
          <a:lstStyle>
            <a:lvl1pPr marL="285750" indent="-285750" algn="l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4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Text Here</a:t>
            </a:r>
          </a:p>
          <a:p>
            <a:pPr lvl="0"/>
            <a:r>
              <a:rPr lang="en-US" dirty="0"/>
              <a:t>Your Text Here</a:t>
            </a:r>
          </a:p>
          <a:p>
            <a:pPr lvl="0"/>
            <a:r>
              <a:rPr lang="en-US" dirty="0"/>
              <a:t>Your Text Here</a:t>
            </a:r>
          </a:p>
        </p:txBody>
      </p:sp>
      <p:sp>
        <p:nvSpPr>
          <p:cNvPr id="9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14045" y="18352"/>
            <a:ext cx="8282085" cy="633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3815819279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4 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hutterstock_231598633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"/>
            <a:ext cx="9144000" cy="5896251"/>
          </a:xfrm>
          <a:prstGeom prst="rect">
            <a:avLst/>
          </a:prstGeom>
        </p:spPr>
      </p:pic>
      <p:sp>
        <p:nvSpPr>
          <p:cNvPr id="12" name="מלבן 14"/>
          <p:cNvSpPr/>
          <p:nvPr userDrawn="1"/>
        </p:nvSpPr>
        <p:spPr>
          <a:xfrm>
            <a:off x="0" y="3759748"/>
            <a:ext cx="9144000" cy="1750037"/>
          </a:xfrm>
          <a:prstGeom prst="rect">
            <a:avLst/>
          </a:prstGeom>
          <a:solidFill>
            <a:srgbClr val="D94326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0" y="5910110"/>
            <a:ext cx="9144000" cy="960570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endParaRPr lang="en-US" dirty="0">
              <a:latin typeface="+mn-lt"/>
            </a:endParaRPr>
          </a:p>
        </p:txBody>
      </p:sp>
      <p:sp>
        <p:nvSpPr>
          <p:cNvPr id="15" name="מלבן 14"/>
          <p:cNvSpPr/>
          <p:nvPr userDrawn="1"/>
        </p:nvSpPr>
        <p:spPr>
          <a:xfrm>
            <a:off x="0" y="5509785"/>
            <a:ext cx="9144000" cy="444192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pic>
        <p:nvPicPr>
          <p:cNvPr id="19" name="תמונה 1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6420"/>
          <a:stretch/>
        </p:blipFill>
        <p:spPr>
          <a:xfrm>
            <a:off x="7334136" y="6003781"/>
            <a:ext cx="1529418" cy="758413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75936"/>
            <a:ext cx="7772400" cy="1084217"/>
          </a:xfrm>
        </p:spPr>
        <p:txBody>
          <a:bodyPr anchor="t">
            <a:noAutofit/>
          </a:bodyPr>
          <a:lstStyle>
            <a:lvl1pPr indent="-457200" algn="ctr">
              <a:lnSpc>
                <a:spcPts val="3840"/>
              </a:lnSpc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5092" y="4594885"/>
            <a:ext cx="7573817" cy="3937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2400" b="0" u="sng" dirty="0"/>
              <a:t>xxxx@exlibrisgroup.com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939049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1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5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2" Type="http://schemas.openxmlformats.org/officeDocument/2006/relationships/slideLayout" Target="../slideLayouts/slideLayout55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5" Type="http://schemas.openxmlformats.org/officeDocument/2006/relationships/slideLayout" Target="../slideLayouts/slideLayout58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63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slideLayout" Target="../slideLayouts/slideLayout6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2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5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105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מלבן 6"/>
          <p:cNvSpPr/>
          <p:nvPr userDrawn="1"/>
        </p:nvSpPr>
        <p:spPr>
          <a:xfrm>
            <a:off x="0" y="6579735"/>
            <a:ext cx="7906327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rgbClr val="787878"/>
                </a:solidFill>
                <a:latin typeface="+mn-lt"/>
                <a:cs typeface="Arial" pitchFamily="34" charset="0"/>
              </a:rPr>
              <a:t>© 2015 Ex Libris | Confidential &amp; Proprietary</a:t>
            </a:r>
            <a:endParaRPr lang="en-US" sz="1000" dirty="0">
              <a:solidFill>
                <a:srgbClr val="787878"/>
              </a:solidFill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7906327" y="6579735"/>
            <a:ext cx="923348" cy="290945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9" name="מלבן 8"/>
          <p:cNvSpPr/>
          <p:nvPr userDrawn="1"/>
        </p:nvSpPr>
        <p:spPr>
          <a:xfrm>
            <a:off x="8829674" y="6579735"/>
            <a:ext cx="318799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pic>
        <p:nvPicPr>
          <p:cNvPr id="11" name="תמונה 12"/>
          <p:cNvPicPr>
            <a:picLocks noChangeAspect="1"/>
          </p:cNvPicPr>
          <p:nvPr userDrawn="1"/>
        </p:nvPicPr>
        <p:blipFill rotWithShape="1">
          <a:blip r:embed="rId4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5224" y="6543600"/>
            <a:ext cx="791423" cy="29215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4045" y="18352"/>
            <a:ext cx="8282085" cy="633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4045" y="75260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style </a:t>
            </a:r>
            <a:endParaRPr lang="he-IL" dirty="0"/>
          </a:p>
          <a:p>
            <a:pPr lvl="1"/>
            <a:r>
              <a:rPr lang="en-US" dirty="0"/>
              <a:t>Edit style – 2nd level</a:t>
            </a:r>
            <a:endParaRPr lang="he-IL" dirty="0"/>
          </a:p>
          <a:p>
            <a:pPr lvl="2"/>
            <a:r>
              <a:rPr lang="en-US" dirty="0"/>
              <a:t>Edit style – 3rd level</a:t>
            </a:r>
            <a:endParaRPr lang="he-IL" dirty="0"/>
          </a:p>
          <a:p>
            <a:pPr lvl="3"/>
            <a:r>
              <a:rPr lang="en-US" dirty="0"/>
              <a:t>Edit style – 4th level</a:t>
            </a:r>
            <a:endParaRPr lang="he-I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45860" y="654049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559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877" r:id="rId2"/>
    <p:sldLayoutId id="2147483878" r:id="rId3"/>
    <p:sldLayoutId id="2147483879" r:id="rId4"/>
    <p:sldLayoutId id="2147483880" r:id="rId5"/>
    <p:sldLayoutId id="2147483881" r:id="rId6"/>
    <p:sldLayoutId id="2147483908" r:id="rId7"/>
    <p:sldLayoutId id="2147483909" r:id="rId8"/>
    <p:sldLayoutId id="2147483910" r:id="rId9"/>
    <p:sldLayoutId id="2147483929" r:id="rId10"/>
    <p:sldLayoutId id="2147483926" r:id="rId11"/>
    <p:sldLayoutId id="2147483720" r:id="rId12"/>
    <p:sldLayoutId id="2147483869" r:id="rId13"/>
    <p:sldLayoutId id="2147483728" r:id="rId14"/>
    <p:sldLayoutId id="2147483729" r:id="rId15"/>
    <p:sldLayoutId id="2147483730" r:id="rId16"/>
    <p:sldLayoutId id="2147483876" r:id="rId17"/>
    <p:sldLayoutId id="2147483820" r:id="rId18"/>
    <p:sldLayoutId id="2147483737" r:id="rId19"/>
    <p:sldLayoutId id="2147483918" r:id="rId20"/>
    <p:sldLayoutId id="2147483917" r:id="rId21"/>
    <p:sldLayoutId id="2147483912" r:id="rId22"/>
    <p:sldLayoutId id="2147483914" r:id="rId23"/>
    <p:sldLayoutId id="2147483915" r:id="rId24"/>
    <p:sldLayoutId id="2147483916" r:id="rId25"/>
    <p:sldLayoutId id="2147483927" r:id="rId26"/>
    <p:sldLayoutId id="2147483925" r:id="rId27"/>
    <p:sldLayoutId id="2147483741" r:id="rId28"/>
    <p:sldLayoutId id="2147483882" r:id="rId29"/>
    <p:sldLayoutId id="2147483884" r:id="rId30"/>
    <p:sldLayoutId id="2147483919" r:id="rId31"/>
    <p:sldLayoutId id="2147483920" r:id="rId32"/>
    <p:sldLayoutId id="2147483883" r:id="rId33"/>
    <p:sldLayoutId id="2147483921" r:id="rId34"/>
    <p:sldLayoutId id="2147483922" r:id="rId35"/>
    <p:sldLayoutId id="2147483923" r:id="rId36"/>
    <p:sldLayoutId id="2147483928" r:id="rId37"/>
    <p:sldLayoutId id="2147483924" r:id="rId38"/>
    <p:sldLayoutId id="2147483942" r:id="rId3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מלבן 6"/>
          <p:cNvSpPr/>
          <p:nvPr userDrawn="1"/>
        </p:nvSpPr>
        <p:spPr>
          <a:xfrm>
            <a:off x="0" y="6579735"/>
            <a:ext cx="7906327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rgbClr val="787878"/>
                </a:solidFill>
                <a:latin typeface="+mn-lt"/>
                <a:cs typeface="Arial" pitchFamily="34" charset="0"/>
              </a:rPr>
              <a:t>© 2015 Ex Libris | Confidential &amp; Proprietary</a:t>
            </a:r>
            <a:endParaRPr lang="en-US" sz="1000" dirty="0">
              <a:solidFill>
                <a:srgbClr val="787878"/>
              </a:solidFill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7906327" y="6579735"/>
            <a:ext cx="923348" cy="290945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9" name="מלבן 8"/>
          <p:cNvSpPr/>
          <p:nvPr userDrawn="1"/>
        </p:nvSpPr>
        <p:spPr>
          <a:xfrm>
            <a:off x="8829674" y="6579735"/>
            <a:ext cx="318799" cy="29094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pic>
        <p:nvPicPr>
          <p:cNvPr id="11" name="תמונה 12"/>
          <p:cNvPicPr>
            <a:picLocks noChangeAspect="1"/>
          </p:cNvPicPr>
          <p:nvPr userDrawn="1"/>
        </p:nvPicPr>
        <p:blipFill rotWithShape="1"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5224" y="6543600"/>
            <a:ext cx="791423" cy="29215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4045" y="18352"/>
            <a:ext cx="8282085" cy="633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4045" y="75260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style </a:t>
            </a:r>
            <a:endParaRPr lang="he-IL" dirty="0"/>
          </a:p>
          <a:p>
            <a:pPr lvl="1"/>
            <a:r>
              <a:rPr lang="en-US" dirty="0"/>
              <a:t>Edit style – 2nd level</a:t>
            </a:r>
            <a:endParaRPr lang="he-IL" dirty="0"/>
          </a:p>
          <a:p>
            <a:pPr lvl="2"/>
            <a:r>
              <a:rPr lang="en-US" dirty="0"/>
              <a:t>Edit style – 3rd level</a:t>
            </a:r>
            <a:endParaRPr lang="he-IL" dirty="0"/>
          </a:p>
          <a:p>
            <a:pPr lvl="3"/>
            <a:r>
              <a:rPr lang="en-US" dirty="0"/>
              <a:t>Edit style – 4th level</a:t>
            </a:r>
            <a:endParaRPr lang="he-I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45860" y="654049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088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886" r:id="rId2"/>
    <p:sldLayoutId id="2147483892" r:id="rId3"/>
    <p:sldLayoutId id="2147483791" r:id="rId4"/>
    <p:sldLayoutId id="2147483870" r:id="rId5"/>
    <p:sldLayoutId id="2147483793" r:id="rId6"/>
    <p:sldLayoutId id="2147483794" r:id="rId7"/>
    <p:sldLayoutId id="2147483795" r:id="rId8"/>
    <p:sldLayoutId id="2147483836" r:id="rId9"/>
    <p:sldLayoutId id="2147483903" r:id="rId10"/>
    <p:sldLayoutId id="2147483797" r:id="rId11"/>
    <p:sldLayoutId id="2147483799" r:id="rId12"/>
    <p:sldLayoutId id="2147483887" r:id="rId13"/>
    <p:sldLayoutId id="2147483888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מלבן 6"/>
          <p:cNvSpPr/>
          <p:nvPr userDrawn="1"/>
        </p:nvSpPr>
        <p:spPr>
          <a:xfrm>
            <a:off x="0" y="6579735"/>
            <a:ext cx="7906327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rgbClr val="787878"/>
                </a:solidFill>
                <a:latin typeface="+mn-lt"/>
                <a:cs typeface="Arial" pitchFamily="34" charset="0"/>
              </a:rPr>
              <a:t>© 2015 Ex Libris | Confidential &amp; Proprietary</a:t>
            </a:r>
            <a:endParaRPr lang="en-US" sz="1000" dirty="0">
              <a:solidFill>
                <a:srgbClr val="787878"/>
              </a:solidFill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7906327" y="6579735"/>
            <a:ext cx="923348" cy="290945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9" name="מלבן 8"/>
          <p:cNvSpPr/>
          <p:nvPr userDrawn="1"/>
        </p:nvSpPr>
        <p:spPr>
          <a:xfrm>
            <a:off x="8829674" y="6579735"/>
            <a:ext cx="318799" cy="2909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pic>
        <p:nvPicPr>
          <p:cNvPr id="11" name="תמונה 12"/>
          <p:cNvPicPr>
            <a:picLocks noChangeAspect="1"/>
          </p:cNvPicPr>
          <p:nvPr userDrawn="1"/>
        </p:nvPicPr>
        <p:blipFill rotWithShape="1"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5224" y="6543600"/>
            <a:ext cx="791423" cy="29215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4045" y="18352"/>
            <a:ext cx="8282085" cy="633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4045" y="75260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style </a:t>
            </a:r>
            <a:endParaRPr lang="he-IL" dirty="0"/>
          </a:p>
          <a:p>
            <a:pPr lvl="1"/>
            <a:r>
              <a:rPr lang="en-US" dirty="0"/>
              <a:t>Edit style – 2nd level</a:t>
            </a:r>
            <a:endParaRPr lang="he-IL" dirty="0"/>
          </a:p>
          <a:p>
            <a:pPr lvl="2"/>
            <a:r>
              <a:rPr lang="en-US" dirty="0"/>
              <a:t>Edit style – 3rd level</a:t>
            </a:r>
            <a:endParaRPr lang="he-IL" dirty="0"/>
          </a:p>
          <a:p>
            <a:pPr lvl="3"/>
            <a:r>
              <a:rPr lang="en-US" dirty="0"/>
              <a:t>Edit style – 4th level</a:t>
            </a:r>
            <a:endParaRPr lang="he-I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45860" y="654049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364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889" r:id="rId2"/>
    <p:sldLayoutId id="2147483890" r:id="rId3"/>
    <p:sldLayoutId id="2147483802" r:id="rId4"/>
    <p:sldLayoutId id="2147483811" r:id="rId5"/>
    <p:sldLayoutId id="2147483804" r:id="rId6"/>
    <p:sldLayoutId id="2147483805" r:id="rId7"/>
    <p:sldLayoutId id="2147483806" r:id="rId8"/>
    <p:sldLayoutId id="2147483837" r:id="rId9"/>
    <p:sldLayoutId id="2147483904" r:id="rId10"/>
    <p:sldLayoutId id="2147483808" r:id="rId11"/>
    <p:sldLayoutId id="2147483810" r:id="rId12"/>
    <p:sldLayoutId id="2147483893" r:id="rId13"/>
    <p:sldLayoutId id="2147483894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מלבן 6"/>
          <p:cNvSpPr/>
          <p:nvPr userDrawn="1"/>
        </p:nvSpPr>
        <p:spPr>
          <a:xfrm>
            <a:off x="0" y="6579735"/>
            <a:ext cx="7906327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rgbClr val="787878"/>
                </a:solidFill>
                <a:latin typeface="+mn-lt"/>
                <a:cs typeface="Arial" pitchFamily="34" charset="0"/>
              </a:rPr>
              <a:t>© 2015 Ex Libris | Confidential &amp; Proprietary</a:t>
            </a:r>
            <a:endParaRPr lang="en-US" sz="1000" dirty="0">
              <a:solidFill>
                <a:srgbClr val="787878"/>
              </a:solidFill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7906327" y="6579735"/>
            <a:ext cx="923348" cy="290945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9" name="מלבן 8"/>
          <p:cNvSpPr/>
          <p:nvPr userDrawn="1"/>
        </p:nvSpPr>
        <p:spPr>
          <a:xfrm>
            <a:off x="8829674" y="6579735"/>
            <a:ext cx="318799" cy="29094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pic>
        <p:nvPicPr>
          <p:cNvPr id="11" name="תמונה 12"/>
          <p:cNvPicPr>
            <a:picLocks noChangeAspect="1"/>
          </p:cNvPicPr>
          <p:nvPr userDrawn="1"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5224" y="6543600"/>
            <a:ext cx="791423" cy="29215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4045" y="18352"/>
            <a:ext cx="8282085" cy="633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4045" y="75260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style </a:t>
            </a:r>
            <a:endParaRPr lang="he-IL" dirty="0"/>
          </a:p>
          <a:p>
            <a:pPr lvl="1"/>
            <a:r>
              <a:rPr lang="en-US" dirty="0"/>
              <a:t>Edit style – 2nd level</a:t>
            </a:r>
            <a:endParaRPr lang="he-IL" dirty="0"/>
          </a:p>
          <a:p>
            <a:pPr lvl="2"/>
            <a:r>
              <a:rPr lang="en-US" dirty="0"/>
              <a:t>Edit style – 3rd level</a:t>
            </a:r>
            <a:endParaRPr lang="he-IL" dirty="0"/>
          </a:p>
          <a:p>
            <a:pPr lvl="3"/>
            <a:r>
              <a:rPr lang="en-US" dirty="0"/>
              <a:t>Edit style – 4th level</a:t>
            </a:r>
            <a:endParaRPr lang="he-I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45860" y="654049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069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23" r:id="rId3"/>
    <p:sldLayoutId id="2147483827" r:id="rId4"/>
    <p:sldLayoutId id="2147483828" r:id="rId5"/>
    <p:sldLayoutId id="2147483829" r:id="rId6"/>
    <p:sldLayoutId id="2147483838" r:id="rId7"/>
    <p:sldLayoutId id="2147483831" r:id="rId8"/>
    <p:sldLayoutId id="2147483832" r:id="rId9"/>
    <p:sldLayoutId id="2147483834" r:id="rId10"/>
    <p:sldLayoutId id="2147483897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מלבן 6"/>
          <p:cNvSpPr/>
          <p:nvPr userDrawn="1"/>
        </p:nvSpPr>
        <p:spPr>
          <a:xfrm>
            <a:off x="0" y="6579735"/>
            <a:ext cx="7906327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rgbClr val="787878"/>
                </a:solidFill>
                <a:latin typeface="+mn-lt"/>
                <a:cs typeface="Arial" pitchFamily="34" charset="0"/>
              </a:rPr>
              <a:t>© 2015 Ex Libris | Confidential &amp; Proprietary</a:t>
            </a:r>
            <a:endParaRPr lang="en-US" sz="1000" dirty="0">
              <a:solidFill>
                <a:srgbClr val="787878"/>
              </a:solidFill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7906327" y="6579735"/>
            <a:ext cx="923348" cy="290945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9" name="מלבן 8"/>
          <p:cNvSpPr/>
          <p:nvPr userDrawn="1"/>
        </p:nvSpPr>
        <p:spPr>
          <a:xfrm>
            <a:off x="8829674" y="6579735"/>
            <a:ext cx="318799" cy="2909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4045" y="18352"/>
            <a:ext cx="8282085" cy="633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4045" y="75260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style </a:t>
            </a:r>
            <a:endParaRPr lang="he-IL" dirty="0"/>
          </a:p>
          <a:p>
            <a:pPr lvl="1"/>
            <a:r>
              <a:rPr lang="en-US" dirty="0"/>
              <a:t>Edit style – 2nd level</a:t>
            </a:r>
            <a:endParaRPr lang="he-IL" dirty="0"/>
          </a:p>
          <a:p>
            <a:pPr lvl="2"/>
            <a:r>
              <a:rPr lang="en-US" dirty="0"/>
              <a:t>Edit style – 3rd level</a:t>
            </a:r>
            <a:endParaRPr lang="he-IL" dirty="0"/>
          </a:p>
          <a:p>
            <a:pPr lvl="3"/>
            <a:r>
              <a:rPr lang="en-US" dirty="0"/>
              <a:t>Edit style – 4th level</a:t>
            </a:r>
            <a:endParaRPr lang="he-I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45860" y="654049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תמונה 12"/>
          <p:cNvPicPr>
            <a:picLocks noChangeAspect="1"/>
          </p:cNvPicPr>
          <p:nvPr userDrawn="1"/>
        </p:nvPicPr>
        <p:blipFill rotWithShape="1"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5224" y="6543600"/>
            <a:ext cx="791423" cy="292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765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98" r:id="rId2"/>
    <p:sldLayoutId id="2147483899" r:id="rId3"/>
    <p:sldLayoutId id="2147483841" r:id="rId4"/>
    <p:sldLayoutId id="2147483845" r:id="rId5"/>
    <p:sldLayoutId id="2147483846" r:id="rId6"/>
    <p:sldLayoutId id="2147483847" r:id="rId7"/>
    <p:sldLayoutId id="2147483848" r:id="rId8"/>
    <p:sldLayoutId id="2147483905" r:id="rId9"/>
    <p:sldLayoutId id="2147483851" r:id="rId10"/>
    <p:sldLayoutId id="2147483853" r:id="rId11"/>
    <p:sldLayoutId id="2147483931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מלבן 6"/>
          <p:cNvSpPr/>
          <p:nvPr userDrawn="1"/>
        </p:nvSpPr>
        <p:spPr>
          <a:xfrm>
            <a:off x="0" y="6579735"/>
            <a:ext cx="7906327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rgbClr val="787878"/>
                </a:solidFill>
                <a:latin typeface="+mn-lt"/>
                <a:cs typeface="Arial" pitchFamily="34" charset="0"/>
              </a:rPr>
              <a:t>© 2015 Ex Libris | Confidential &amp; Proprietary</a:t>
            </a:r>
            <a:endParaRPr lang="en-US" sz="1000" dirty="0">
              <a:solidFill>
                <a:srgbClr val="787878"/>
              </a:solidFill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7906327" y="6579735"/>
            <a:ext cx="923348" cy="290945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9" name="מלבן 8"/>
          <p:cNvSpPr/>
          <p:nvPr userDrawn="1"/>
        </p:nvSpPr>
        <p:spPr>
          <a:xfrm>
            <a:off x="8829674" y="6579735"/>
            <a:ext cx="318799" cy="29094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pic>
        <p:nvPicPr>
          <p:cNvPr id="11" name="תמונה 12"/>
          <p:cNvPicPr>
            <a:picLocks noChangeAspect="1"/>
          </p:cNvPicPr>
          <p:nvPr userDrawn="1"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5224" y="6543600"/>
            <a:ext cx="791423" cy="29215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4045" y="18352"/>
            <a:ext cx="8282085" cy="633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4045" y="75260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style </a:t>
            </a:r>
            <a:endParaRPr lang="he-IL" dirty="0"/>
          </a:p>
          <a:p>
            <a:pPr lvl="1"/>
            <a:r>
              <a:rPr lang="en-US" dirty="0"/>
              <a:t>Edit style – 2nd level</a:t>
            </a:r>
            <a:endParaRPr lang="he-IL" dirty="0"/>
          </a:p>
          <a:p>
            <a:pPr lvl="2"/>
            <a:r>
              <a:rPr lang="en-US" dirty="0"/>
              <a:t>Edit style – 3rd level</a:t>
            </a:r>
            <a:endParaRPr lang="he-IL" dirty="0"/>
          </a:p>
          <a:p>
            <a:pPr lvl="3"/>
            <a:r>
              <a:rPr lang="en-US" dirty="0"/>
              <a:t>Edit style – 4th level</a:t>
            </a:r>
            <a:endParaRPr lang="he-I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45860" y="654049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9912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901" r:id="rId2"/>
    <p:sldLayoutId id="2147483856" r:id="rId3"/>
    <p:sldLayoutId id="2147483860" r:id="rId4"/>
    <p:sldLayoutId id="2147483861" r:id="rId5"/>
    <p:sldLayoutId id="2147483862" r:id="rId6"/>
    <p:sldLayoutId id="2147483863" r:id="rId7"/>
    <p:sldLayoutId id="2147483907" r:id="rId8"/>
    <p:sldLayoutId id="2147483866" r:id="rId9"/>
    <p:sldLayoutId id="2147483868" r:id="rId10"/>
    <p:sldLayoutId id="2147483902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מלבן 6"/>
          <p:cNvSpPr/>
          <p:nvPr userDrawn="1"/>
        </p:nvSpPr>
        <p:spPr>
          <a:xfrm>
            <a:off x="0" y="6579735"/>
            <a:ext cx="7906327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rgbClr val="787878"/>
                </a:solidFill>
                <a:latin typeface="+mn-lt"/>
                <a:cs typeface="Arial" pitchFamily="34" charset="0"/>
              </a:rPr>
              <a:t>© 2015 Ex Libris | Confidential &amp; Proprietary</a:t>
            </a:r>
            <a:endParaRPr lang="en-US" sz="1000" dirty="0">
              <a:solidFill>
                <a:srgbClr val="787878"/>
              </a:solidFill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7906327" y="6579735"/>
            <a:ext cx="923348" cy="290945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9" name="מלבן 8"/>
          <p:cNvSpPr/>
          <p:nvPr userDrawn="1"/>
        </p:nvSpPr>
        <p:spPr>
          <a:xfrm>
            <a:off x="8829674" y="6579735"/>
            <a:ext cx="318799" cy="290945"/>
          </a:xfrm>
          <a:prstGeom prst="rect">
            <a:avLst/>
          </a:prstGeom>
          <a:solidFill>
            <a:srgbClr val="D943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  <p:pic>
        <p:nvPicPr>
          <p:cNvPr id="11" name="תמונה 12"/>
          <p:cNvPicPr>
            <a:picLocks noChangeAspect="1"/>
          </p:cNvPicPr>
          <p:nvPr userDrawn="1"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5224" y="6543600"/>
            <a:ext cx="791423" cy="29215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4045" y="18352"/>
            <a:ext cx="8282085" cy="633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4045" y="75260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style </a:t>
            </a:r>
            <a:endParaRPr lang="he-IL" dirty="0"/>
          </a:p>
          <a:p>
            <a:pPr lvl="1"/>
            <a:r>
              <a:rPr lang="en-US" dirty="0"/>
              <a:t>Edit style – 2nd level</a:t>
            </a:r>
            <a:endParaRPr lang="he-IL" dirty="0"/>
          </a:p>
          <a:p>
            <a:pPr lvl="2"/>
            <a:r>
              <a:rPr lang="en-US" dirty="0"/>
              <a:t>Edit style – 3rd level</a:t>
            </a:r>
            <a:endParaRPr lang="he-IL" dirty="0"/>
          </a:p>
          <a:p>
            <a:pPr lvl="3"/>
            <a:r>
              <a:rPr lang="en-US" dirty="0"/>
              <a:t>Edit style – 4th level</a:t>
            </a:r>
            <a:endParaRPr lang="he-I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45860" y="654049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4459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3" r:id="rId1"/>
    <p:sldLayoutId id="2147483934" r:id="rId2"/>
    <p:sldLayoutId id="2147483935" r:id="rId3"/>
    <p:sldLayoutId id="2147483937" r:id="rId4"/>
    <p:sldLayoutId id="2147483938" r:id="rId5"/>
    <p:sldLayoutId id="2147483939" r:id="rId6"/>
    <p:sldLayoutId id="2147483941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3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מלבן 7"/>
          <p:cNvSpPr/>
          <p:nvPr/>
        </p:nvSpPr>
        <p:spPr>
          <a:xfrm>
            <a:off x="0" y="5626384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10" name="מלבן 14"/>
          <p:cNvSpPr/>
          <p:nvPr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pic>
        <p:nvPicPr>
          <p:cNvPr id="11" name="תמונה 18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6420"/>
          <a:stretch/>
        </p:blipFill>
        <p:spPr>
          <a:xfrm>
            <a:off x="7334136" y="5723852"/>
            <a:ext cx="1529418" cy="758413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4552659"/>
            <a:ext cx="9144000" cy="1058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ctrTitle" idx="4294967295"/>
          </p:nvPr>
        </p:nvSpPr>
        <p:spPr>
          <a:xfrm>
            <a:off x="81886" y="4549774"/>
            <a:ext cx="8993876" cy="1034284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Relative Date Filters in Alma Analytics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מציין מיקום טקסט 4"/>
          <p:cNvSpPr txBox="1">
            <a:spLocks/>
          </p:cNvSpPr>
          <p:nvPr/>
        </p:nvSpPr>
        <p:spPr>
          <a:xfrm>
            <a:off x="3345424" y="5861649"/>
            <a:ext cx="2453152" cy="716459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800" dirty="0"/>
              <a:t>Yoel Kortick</a:t>
            </a:r>
            <a:br>
              <a:rPr lang="en-US" sz="2800" dirty="0"/>
            </a:br>
            <a:r>
              <a:rPr lang="en-US" sz="2800" dirty="0"/>
              <a:t>Senior Librarian</a:t>
            </a:r>
          </a:p>
        </p:txBody>
      </p:sp>
      <p:pic>
        <p:nvPicPr>
          <p:cNvPr id="1026" name="Picture 2" descr="Image result for filter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8740" y="1096892"/>
            <a:ext cx="4534814" cy="2746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dat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996" y="598250"/>
            <a:ext cx="4095750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68592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392072" y="869619"/>
            <a:ext cx="18473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5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632" y="869619"/>
            <a:ext cx="1126599" cy="546294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92072" y="1126771"/>
            <a:ext cx="308439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/>
              <a:t>Introduction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92071" y="2204944"/>
            <a:ext cx="633256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/>
              <a:t>Examples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92070" y="3272631"/>
            <a:ext cx="708318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err="1"/>
              <a:t>abc</a:t>
            </a:r>
            <a:endParaRPr lang="en-US" sz="2500" dirty="0"/>
          </a:p>
        </p:txBody>
      </p:sp>
      <p:sp>
        <p:nvSpPr>
          <p:cNvPr id="14" name="TextBox 13"/>
          <p:cNvSpPr txBox="1"/>
          <p:nvPr/>
        </p:nvSpPr>
        <p:spPr>
          <a:xfrm>
            <a:off x="40942" y="6373504"/>
            <a:ext cx="357571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/>
              <a:t>https://slidemodel.com/templates/animated-rainbow-business-powerpoint-template/</a:t>
            </a:r>
          </a:p>
        </p:txBody>
      </p:sp>
      <p:sp>
        <p:nvSpPr>
          <p:cNvPr id="7" name="Rectangle 6"/>
          <p:cNvSpPr/>
          <p:nvPr/>
        </p:nvSpPr>
        <p:spPr>
          <a:xfrm>
            <a:off x="1392071" y="1113123"/>
            <a:ext cx="2511189" cy="5365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00"/>
          </a:p>
        </p:txBody>
      </p:sp>
      <p:sp>
        <p:nvSpPr>
          <p:cNvPr id="17" name="TextBox 16"/>
          <p:cNvSpPr txBox="1"/>
          <p:nvPr/>
        </p:nvSpPr>
        <p:spPr>
          <a:xfrm>
            <a:off x="3657599" y="6343546"/>
            <a:ext cx="481766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/>
              <a:t>http://image.shutterstock.com/z/stock-photo-business-hand-writing-blank-agenda-list-130255148.jpg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052560" cy="7506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2175" y="27010"/>
            <a:ext cx="3171825" cy="146685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161632" y="3098043"/>
            <a:ext cx="2090249" cy="32754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107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392072" y="86961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54841" y="869619"/>
            <a:ext cx="878915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Relative Date Filters are used to filter for a date period that is relative to when the report is viewed. </a:t>
            </a:r>
            <a:br>
              <a:rPr lang="en-US" sz="2800" dirty="0"/>
            </a:b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For example, relative filters can be used to retrieve only the current month, the year to date, or the past 7 days. </a:t>
            </a:r>
            <a:br>
              <a:rPr lang="en-US" sz="2800" dirty="0"/>
            </a:b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Relative date filters make it easier to create views that do not require a user to manually change the filter or fill in a prompt.  Every time the report is run the date is filtered relative the current date on which it is run.</a:t>
            </a:r>
          </a:p>
        </p:txBody>
      </p:sp>
    </p:spTree>
    <p:extLst>
      <p:ext uri="{BB962C8B-B14F-4D97-AF65-F5344CB8AC3E}">
        <p14:creationId xmlns:p14="http://schemas.microsoft.com/office/powerpoint/2010/main" val="1092713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392072" y="86961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54841" y="869619"/>
            <a:ext cx="878915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The new date filter field appears in the various date dimensions.  Here it is for example in three different subject areas in three different dimensions.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045" y="2654030"/>
            <a:ext cx="2124371" cy="344853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9562" y="2657442"/>
            <a:ext cx="2887993" cy="344728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5303" y="2654030"/>
            <a:ext cx="2737278" cy="344728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8" name="Rectangle 7"/>
          <p:cNvSpPr/>
          <p:nvPr/>
        </p:nvSpPr>
        <p:spPr>
          <a:xfrm>
            <a:off x="414045" y="2852382"/>
            <a:ext cx="1278277" cy="300251"/>
          </a:xfrm>
          <a:prstGeom prst="rect">
            <a:avLst/>
          </a:prstGeom>
          <a:noFill/>
          <a:ln w="38100">
            <a:solidFill>
              <a:srgbClr val="EE3A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118579" y="2854654"/>
            <a:ext cx="1278277" cy="300251"/>
          </a:xfrm>
          <a:prstGeom prst="rect">
            <a:avLst/>
          </a:prstGeom>
          <a:noFill/>
          <a:ln w="38100">
            <a:solidFill>
              <a:srgbClr val="EE3A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314438" y="2856926"/>
            <a:ext cx="1278277" cy="300251"/>
          </a:xfrm>
          <a:prstGeom prst="rect">
            <a:avLst/>
          </a:prstGeom>
          <a:noFill/>
          <a:ln w="38100">
            <a:solidFill>
              <a:srgbClr val="EE3A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098707" y="4806292"/>
            <a:ext cx="1278277" cy="300251"/>
          </a:xfrm>
          <a:prstGeom prst="rect">
            <a:avLst/>
          </a:prstGeom>
          <a:noFill/>
          <a:ln w="38100">
            <a:solidFill>
              <a:srgbClr val="EE3A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3803241" y="4808564"/>
            <a:ext cx="1928819" cy="297979"/>
          </a:xfrm>
          <a:prstGeom prst="rect">
            <a:avLst/>
          </a:prstGeom>
          <a:noFill/>
          <a:ln w="38100">
            <a:solidFill>
              <a:srgbClr val="EE3A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6930860" y="5370400"/>
            <a:ext cx="1380627" cy="279773"/>
          </a:xfrm>
          <a:prstGeom prst="rect">
            <a:avLst/>
          </a:prstGeom>
          <a:noFill/>
          <a:ln w="38100">
            <a:solidFill>
              <a:srgbClr val="EE3A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5111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392072" y="86961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09180" y="869619"/>
            <a:ext cx="8789159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The new date filter field allows the user to easily filter the date by a relative value such as: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Current Year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Previous Year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Two Years Ago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Last 365 Days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Current Month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Previous Month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Last 30 Days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Last 7 Days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Current Fiscal Year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Two Years Ago</a:t>
            </a:r>
          </a:p>
        </p:txBody>
      </p:sp>
    </p:spTree>
    <p:extLst>
      <p:ext uri="{BB962C8B-B14F-4D97-AF65-F5344CB8AC3E}">
        <p14:creationId xmlns:p14="http://schemas.microsoft.com/office/powerpoint/2010/main" val="598391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392072" y="86961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09180" y="869619"/>
            <a:ext cx="878915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Until now (Nov. 2017) if someone wanted to filter by the last 7 days, for example, he or she had two choices:</a:t>
            </a:r>
            <a:br>
              <a:rPr lang="en-US" sz="2800" dirty="0"/>
            </a:br>
            <a:endParaRPr lang="en-US" sz="2800" dirty="0"/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Every time he or she ran the report he would need to choose “greater than or equal to” and select whatever date was 7 days ago.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Write an SQL such as:</a:t>
            </a:r>
            <a:br>
              <a:rPr lang="en-US" sz="2800" dirty="0"/>
            </a:br>
            <a:r>
              <a:rPr lang="en-US" sz="2800" dirty="0"/>
              <a:t>&gt;= TIMESTAMPADD(SQL_TSI_DAY,-7,CURRENT_DATE)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pic>
        <p:nvPicPr>
          <p:cNvPr id="1025" name="Picture 1" descr="Edit Filter">
            <a:extLst>
              <a:ext uri="{FF2B5EF4-FFF2-40B4-BE49-F238E27FC236}">
                <a16:creationId xmlns:a16="http://schemas.microsoft.com/office/drawing/2014/main" id="{8D6EC600-1A35-4188-8B07-12C47C765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88929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392072" y="86961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54841" y="869619"/>
            <a:ext cx="878915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Now the user merely needs to choose the following in the filter.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He or she chooses it one time and saves, and it will always retrieve from 7 days ago, whenever the report is run.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714" y="2685501"/>
            <a:ext cx="4862746" cy="364706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Rectangle 3"/>
          <p:cNvSpPr/>
          <p:nvPr/>
        </p:nvSpPr>
        <p:spPr>
          <a:xfrm>
            <a:off x="2168156" y="3128341"/>
            <a:ext cx="2405403" cy="658548"/>
          </a:xfrm>
          <a:prstGeom prst="rect">
            <a:avLst/>
          </a:prstGeom>
          <a:noFill/>
          <a:ln w="38100">
            <a:solidFill>
              <a:srgbClr val="EE3A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988856" y="5117909"/>
            <a:ext cx="1279624" cy="32754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7460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392072" y="86961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54841" y="869619"/>
            <a:ext cx="878915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It is easy to understand how to use the new feature, as there is a pop-up text with instructions in the User Interface.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The instructions are also in the On Line Help, but the staff user can also see the instructions in Alma Analytics while making the report. </a:t>
            </a:r>
          </a:p>
        </p:txBody>
      </p:sp>
    </p:spTree>
    <p:extLst>
      <p:ext uri="{BB962C8B-B14F-4D97-AF65-F5344CB8AC3E}">
        <p14:creationId xmlns:p14="http://schemas.microsoft.com/office/powerpoint/2010/main" val="2634124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392072" y="86961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044" y="869619"/>
            <a:ext cx="7959221" cy="549023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4094327" y="5486400"/>
            <a:ext cx="2347415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/>
              <a:t>Mouse on date filter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H="1" flipV="1">
            <a:off x="2866030" y="5336275"/>
            <a:ext cx="1173428" cy="35484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348715" y="3614738"/>
            <a:ext cx="2347415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/>
              <a:t>Full instructions with examples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H="1" flipV="1">
            <a:off x="5175287" y="3378065"/>
            <a:ext cx="1173428" cy="35484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11426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632" y="869619"/>
            <a:ext cx="1126599" cy="546294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0942" y="6373504"/>
            <a:ext cx="357571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/>
              <a:t>https://slidemodel.com/templates/animated-rainbow-business-powerpoint-template/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57599" y="6343546"/>
            <a:ext cx="481766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/>
              <a:t>http://image.shutterstock.com/z/stock-photo-business-hand-writing-blank-agenda-list-130255148.jpg</a:t>
            </a:r>
          </a:p>
        </p:txBody>
      </p:sp>
      <p:sp>
        <p:nvSpPr>
          <p:cNvPr id="18" name="Rectangle 17"/>
          <p:cNvSpPr/>
          <p:nvPr/>
        </p:nvSpPr>
        <p:spPr>
          <a:xfrm>
            <a:off x="0" y="0"/>
            <a:ext cx="9052560" cy="7506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2175" y="27010"/>
            <a:ext cx="3171825" cy="14668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392072" y="869619"/>
            <a:ext cx="18473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500" dirty="0"/>
          </a:p>
        </p:txBody>
      </p:sp>
      <p:sp>
        <p:nvSpPr>
          <p:cNvPr id="25" name="TextBox 24"/>
          <p:cNvSpPr txBox="1"/>
          <p:nvPr/>
        </p:nvSpPr>
        <p:spPr>
          <a:xfrm>
            <a:off x="1392072" y="1126771"/>
            <a:ext cx="308439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/>
              <a:t>Introduction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392071" y="2204944"/>
            <a:ext cx="633256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/>
              <a:t>Examples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92070" y="3272631"/>
            <a:ext cx="708318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err="1"/>
              <a:t>abc</a:t>
            </a:r>
            <a:endParaRPr lang="en-US" sz="2500" dirty="0"/>
          </a:p>
        </p:txBody>
      </p:sp>
      <p:sp>
        <p:nvSpPr>
          <p:cNvPr id="30" name="Rectangle 29"/>
          <p:cNvSpPr/>
          <p:nvPr/>
        </p:nvSpPr>
        <p:spPr>
          <a:xfrm>
            <a:off x="1301879" y="2161354"/>
            <a:ext cx="6422755" cy="5365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00"/>
          </a:p>
        </p:txBody>
      </p:sp>
      <p:sp>
        <p:nvSpPr>
          <p:cNvPr id="15" name="Rectangle 14"/>
          <p:cNvSpPr/>
          <p:nvPr/>
        </p:nvSpPr>
        <p:spPr>
          <a:xfrm>
            <a:off x="161632" y="3098043"/>
            <a:ext cx="2090249" cy="32754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446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Number of returns per day in the last 7 days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392072" y="86961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15959" y="2766658"/>
            <a:ext cx="7315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Example One</a:t>
            </a:r>
          </a:p>
          <a:p>
            <a:pPr algn="ctr"/>
            <a:r>
              <a:rPr lang="en-US" sz="2800" b="1" dirty="0"/>
              <a:t>Number of returns per day in the last 7 days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182194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Number of returns per day in the last 7 days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392072" y="86961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54841" y="869619"/>
            <a:ext cx="87891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Fulfillment subject area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The Return Date Filter = ‘Last 7 Days’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3162" y="2347414"/>
            <a:ext cx="5227320" cy="384468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691373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Number of returns per day in the last 7 days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392072" y="86961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54841" y="869619"/>
            <a:ext cx="87891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Display the Return Date and Number of Loans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6728" y="1610856"/>
            <a:ext cx="4541618" cy="439511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008664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Number of returns per day in the last 7 days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392072" y="86961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8302" y="1909008"/>
            <a:ext cx="4390514" cy="408317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1050878" y="869619"/>
            <a:ext cx="731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Running on Oct. 25 2017 we get the following 7 days: </a:t>
            </a:r>
          </a:p>
        </p:txBody>
      </p:sp>
    </p:spTree>
    <p:extLst>
      <p:ext uri="{BB962C8B-B14F-4D97-AF65-F5344CB8AC3E}">
        <p14:creationId xmlns:p14="http://schemas.microsoft.com/office/powerpoint/2010/main" val="16601980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Expenditure per month for previous year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392072" y="86961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15959" y="2766658"/>
            <a:ext cx="7315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Example Two</a:t>
            </a:r>
          </a:p>
          <a:p>
            <a:pPr algn="ctr"/>
            <a:r>
              <a:rPr lang="en-US" sz="2800" b="1" dirty="0"/>
              <a:t>Expenditure per month for previous year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068040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Expenditure per month for previous year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392072" y="86961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54841" y="869619"/>
            <a:ext cx="87891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Funds Expenditures Subject Area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The Transaction Date Filter = ‘Previous Year’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2326" y="2292917"/>
            <a:ext cx="5126332" cy="369845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628081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Expenditure per month for previous year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392072" y="86961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54841" y="869619"/>
            <a:ext cx="878915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Display the Transaction Date Full Month and Number of Loans (Transaction Date Full Month includes the month and the year of the date)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Add filter for transaction type = Expenditure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5165" y="3052713"/>
            <a:ext cx="4638841" cy="291397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788560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Expenditure per month for previous year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392072" y="86961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050878" y="869619"/>
            <a:ext cx="731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Running on Oct. 25 201</a:t>
            </a:r>
            <a:r>
              <a:rPr lang="en-US" b="1" dirty="0">
                <a:solidFill>
                  <a:srgbClr val="FF0000"/>
                </a:solidFill>
              </a:rPr>
              <a:t>7</a:t>
            </a:r>
            <a:r>
              <a:rPr lang="en-US" dirty="0"/>
              <a:t> we get the following  which is all months of 201</a:t>
            </a:r>
            <a:r>
              <a:rPr lang="en-US" b="1" dirty="0">
                <a:solidFill>
                  <a:srgbClr val="FF0000"/>
                </a:solidFill>
              </a:rPr>
              <a:t>6</a:t>
            </a:r>
            <a:r>
              <a:rPr lang="en-US" dirty="0"/>
              <a:t>: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7192" y="1456968"/>
            <a:ext cx="3846437" cy="459958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684612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JR1 Journal Usage per platform in current year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392072" y="86961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15959" y="2766658"/>
            <a:ext cx="7315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Example Three</a:t>
            </a:r>
          </a:p>
          <a:p>
            <a:pPr algn="ctr"/>
            <a:r>
              <a:rPr lang="en-US" sz="2800" b="1" dirty="0"/>
              <a:t>JR1 Journal Usage per platform in current year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188451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JR1 Journal Usage per platform in current year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392072" y="86961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54841" y="869619"/>
            <a:ext cx="87891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Usage Data Subject Area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The Usage Date Filter = ‘Current Year’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803" y="2206964"/>
            <a:ext cx="5566937" cy="396182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937292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JR1 Journal Usage per platform in current year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392072" y="86961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54841" y="869619"/>
            <a:ext cx="878915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Display the Usage Date Year, JR1 Journal Usage Counter, and Platform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Add filter for JR1 Journal Usage Counter is in top 10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Sort JR1 Journal Usage Counter descending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9849" y="2806077"/>
            <a:ext cx="5272521" cy="357820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269525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JR1 Journal Usage per platform in current year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392072" y="86961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54841" y="869619"/>
            <a:ext cx="87891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Move the Usage Date Year to the Sections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9751" y="1619643"/>
            <a:ext cx="4530672" cy="469715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3057099" y="5117910"/>
            <a:ext cx="2050561" cy="286603"/>
          </a:xfrm>
          <a:prstGeom prst="rect">
            <a:avLst/>
          </a:prstGeom>
          <a:noFill/>
          <a:ln w="38100">
            <a:solidFill>
              <a:srgbClr val="EE3A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227093" y="5597860"/>
            <a:ext cx="1302211" cy="311621"/>
          </a:xfrm>
          <a:prstGeom prst="rect">
            <a:avLst/>
          </a:prstGeom>
          <a:noFill/>
          <a:ln w="38100">
            <a:solidFill>
              <a:srgbClr val="EE3A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1924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JR1 Journal Usage per platform in current year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392072" y="86961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050878" y="869619"/>
            <a:ext cx="731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Running on Oct. 25 201</a:t>
            </a:r>
            <a:r>
              <a:rPr lang="en-US" b="1" dirty="0">
                <a:solidFill>
                  <a:srgbClr val="FF0000"/>
                </a:solidFill>
              </a:rPr>
              <a:t>7</a:t>
            </a:r>
            <a:r>
              <a:rPr lang="en-US" dirty="0"/>
              <a:t> we get the following  which is for year 201</a:t>
            </a:r>
            <a:r>
              <a:rPr lang="en-US" b="1" dirty="0">
                <a:solidFill>
                  <a:srgbClr val="FF0000"/>
                </a:solidFill>
              </a:rPr>
              <a:t>7</a:t>
            </a:r>
            <a:r>
              <a:rPr lang="en-US" dirty="0"/>
              <a:t>: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8631" y="1573419"/>
            <a:ext cx="3474055" cy="438283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3179928" y="3070746"/>
            <a:ext cx="736979" cy="3684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2223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" y="7253"/>
            <a:ext cx="9144000" cy="6858000"/>
          </a:xfrm>
          <a:prstGeom prst="rect">
            <a:avLst/>
          </a:prstGeom>
        </p:spPr>
      </p:pic>
      <p:sp>
        <p:nvSpPr>
          <p:cNvPr id="9" name="מלבן 7"/>
          <p:cNvSpPr/>
          <p:nvPr/>
        </p:nvSpPr>
        <p:spPr>
          <a:xfrm>
            <a:off x="0" y="5626384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10" name="מלבן 14"/>
          <p:cNvSpPr/>
          <p:nvPr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lt"/>
            </a:endParaRPr>
          </a:p>
        </p:txBody>
      </p:sp>
      <p:pic>
        <p:nvPicPr>
          <p:cNvPr id="11" name="תמונה 18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6420"/>
          <a:stretch/>
        </p:blipFill>
        <p:spPr>
          <a:xfrm>
            <a:off x="7334136" y="5723852"/>
            <a:ext cx="1529418" cy="758413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4552659"/>
            <a:ext cx="9144000" cy="10708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ctrTitle" idx="4294967295"/>
          </p:nvPr>
        </p:nvSpPr>
        <p:spPr>
          <a:xfrm>
            <a:off x="81886" y="4549774"/>
            <a:ext cx="8993876" cy="1034284"/>
          </a:xfrm>
        </p:spPr>
        <p:txBody>
          <a:bodyPr>
            <a:no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Thank you</a:t>
            </a:r>
          </a:p>
        </p:txBody>
      </p:sp>
      <p:sp>
        <p:nvSpPr>
          <p:cNvPr id="12" name="מציין מיקום טקסט 4"/>
          <p:cNvSpPr txBox="1">
            <a:spLocks/>
          </p:cNvSpPr>
          <p:nvPr/>
        </p:nvSpPr>
        <p:spPr>
          <a:xfrm>
            <a:off x="3345424" y="5861649"/>
            <a:ext cx="2453152" cy="716459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800" dirty="0"/>
              <a:t>Yoel Kortick</a:t>
            </a:r>
            <a:br>
              <a:rPr lang="en-US" sz="2800" dirty="0"/>
            </a:br>
            <a:r>
              <a:rPr lang="en-US" sz="2800" dirty="0"/>
              <a:t>Senior Librarian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0942" y="6632701"/>
            <a:ext cx="382137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>
                <a:solidFill>
                  <a:schemeClr val="bg1"/>
                </a:solidFill>
              </a:rPr>
              <a:t>http://www.thisiscolossal.com/2017/06/enchanting-libraries-by-photographer-thibaud-poirier/</a:t>
            </a:r>
          </a:p>
        </p:txBody>
      </p:sp>
    </p:spTree>
    <p:extLst>
      <p:ext uri="{BB962C8B-B14F-4D97-AF65-F5344CB8AC3E}">
        <p14:creationId xmlns:p14="http://schemas.microsoft.com/office/powerpoint/2010/main" val="1250822508"/>
      </p:ext>
    </p:extLst>
  </p:cSld>
  <p:clrMapOvr>
    <a:masterClrMapping/>
  </p:clrMapOvr>
</p:sld>
</file>

<file path=ppt/theme/theme1.xml><?xml version="1.0" encoding="utf-8"?>
<a:theme xmlns:a="http://schemas.openxmlformats.org/drawingml/2006/main" name="1_Ex Libris Template">
  <a:themeElements>
    <a:clrScheme name="exlibri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3466"/>
      </a:accent1>
      <a:accent2>
        <a:srgbClr val="F47C30"/>
      </a:accent2>
      <a:accent3>
        <a:srgbClr val="EE3A43"/>
      </a:accent3>
      <a:accent4>
        <a:srgbClr val="B20837"/>
      </a:accent4>
      <a:accent5>
        <a:srgbClr val="FDB813"/>
      </a:accent5>
      <a:accent6>
        <a:srgbClr val="7C4299"/>
      </a:accent6>
      <a:hlink>
        <a:srgbClr val="0000FF"/>
      </a:hlink>
      <a:folHlink>
        <a:srgbClr val="7F7F7F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Ex Libris Primo">
  <a:themeElements>
    <a:clrScheme name="exlibri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3466"/>
      </a:accent1>
      <a:accent2>
        <a:srgbClr val="F47C30"/>
      </a:accent2>
      <a:accent3>
        <a:srgbClr val="EE3A43"/>
      </a:accent3>
      <a:accent4>
        <a:srgbClr val="B20837"/>
      </a:accent4>
      <a:accent5>
        <a:srgbClr val="FDB813"/>
      </a:accent5>
      <a:accent6>
        <a:srgbClr val="7C4299"/>
      </a:accent6>
      <a:hlink>
        <a:srgbClr val="0000FF"/>
      </a:hlink>
      <a:folHlink>
        <a:srgbClr val="7F7F7F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Ex Libris Alma">
  <a:themeElements>
    <a:clrScheme name="exlibri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3466"/>
      </a:accent1>
      <a:accent2>
        <a:srgbClr val="F47C30"/>
      </a:accent2>
      <a:accent3>
        <a:srgbClr val="EE3A43"/>
      </a:accent3>
      <a:accent4>
        <a:srgbClr val="B20837"/>
      </a:accent4>
      <a:accent5>
        <a:srgbClr val="FDB813"/>
      </a:accent5>
      <a:accent6>
        <a:srgbClr val="7C4299"/>
      </a:accent6>
      <a:hlink>
        <a:srgbClr val="0000FF"/>
      </a:hlink>
      <a:folHlink>
        <a:srgbClr val="7F7F7F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Ex Libris Voyager">
  <a:themeElements>
    <a:clrScheme name="exlibri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3466"/>
      </a:accent1>
      <a:accent2>
        <a:srgbClr val="F47C30"/>
      </a:accent2>
      <a:accent3>
        <a:srgbClr val="EE3A43"/>
      </a:accent3>
      <a:accent4>
        <a:srgbClr val="B20837"/>
      </a:accent4>
      <a:accent5>
        <a:srgbClr val="FDB813"/>
      </a:accent5>
      <a:accent6>
        <a:srgbClr val="7C4299"/>
      </a:accent6>
      <a:hlink>
        <a:srgbClr val="0000FF"/>
      </a:hlink>
      <a:folHlink>
        <a:srgbClr val="7F7F7F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Ex Libris Rosetta">
  <a:themeElements>
    <a:clrScheme name="exlibri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3466"/>
      </a:accent1>
      <a:accent2>
        <a:srgbClr val="F47C30"/>
      </a:accent2>
      <a:accent3>
        <a:srgbClr val="EE3A43"/>
      </a:accent3>
      <a:accent4>
        <a:srgbClr val="B20837"/>
      </a:accent4>
      <a:accent5>
        <a:srgbClr val="FDB813"/>
      </a:accent5>
      <a:accent6>
        <a:srgbClr val="7C4299"/>
      </a:accent6>
      <a:hlink>
        <a:srgbClr val="0000FF"/>
      </a:hlink>
      <a:folHlink>
        <a:srgbClr val="7F7F7F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6_Ex Libris Aleph">
  <a:themeElements>
    <a:clrScheme name="exlibri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3466"/>
      </a:accent1>
      <a:accent2>
        <a:srgbClr val="F47C30"/>
      </a:accent2>
      <a:accent3>
        <a:srgbClr val="EE3A43"/>
      </a:accent3>
      <a:accent4>
        <a:srgbClr val="B20837"/>
      </a:accent4>
      <a:accent5>
        <a:srgbClr val="FDB813"/>
      </a:accent5>
      <a:accent6>
        <a:srgbClr val="7C4299"/>
      </a:accent6>
      <a:hlink>
        <a:srgbClr val="0000FF"/>
      </a:hlink>
      <a:folHlink>
        <a:srgbClr val="7F7F7F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7_Ex Libris campusM">
  <a:themeElements>
    <a:clrScheme name="exlibri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3466"/>
      </a:accent1>
      <a:accent2>
        <a:srgbClr val="F47C30"/>
      </a:accent2>
      <a:accent3>
        <a:srgbClr val="EE3A43"/>
      </a:accent3>
      <a:accent4>
        <a:srgbClr val="B20837"/>
      </a:accent4>
      <a:accent5>
        <a:srgbClr val="FDB813"/>
      </a:accent5>
      <a:accent6>
        <a:srgbClr val="7C4299"/>
      </a:accent6>
      <a:hlink>
        <a:srgbClr val="0000FF"/>
      </a:hlink>
      <a:folHlink>
        <a:srgbClr val="7F7F7F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7662</TotalTime>
  <Words>755</Words>
  <Application>Microsoft Office PowerPoint</Application>
  <PresentationFormat>On-screen Show (4:3)</PresentationFormat>
  <Paragraphs>103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24</vt:i4>
      </vt:variant>
    </vt:vector>
  </HeadingPairs>
  <TitlesOfParts>
    <vt:vector size="33" baseType="lpstr">
      <vt:lpstr>Arial</vt:lpstr>
      <vt:lpstr>Calibri</vt:lpstr>
      <vt:lpstr>1_Ex Libris Template</vt:lpstr>
      <vt:lpstr>2_Ex Libris Primo</vt:lpstr>
      <vt:lpstr>3_Ex Libris Alma</vt:lpstr>
      <vt:lpstr>4_Ex Libris Voyager</vt:lpstr>
      <vt:lpstr>5_Ex Libris Rosetta</vt:lpstr>
      <vt:lpstr>6_Ex Libris Aleph</vt:lpstr>
      <vt:lpstr>7_Ex Libris campusM</vt:lpstr>
      <vt:lpstr>Relative Date Filters in Alma Analytics</vt:lpstr>
      <vt:lpstr>PowerPoint Presentation</vt:lpstr>
      <vt:lpstr>Introduction</vt:lpstr>
      <vt:lpstr>Introduction</vt:lpstr>
      <vt:lpstr>Introduction</vt:lpstr>
      <vt:lpstr>Introduction</vt:lpstr>
      <vt:lpstr>Introduction</vt:lpstr>
      <vt:lpstr>Introduction</vt:lpstr>
      <vt:lpstr>Introduction</vt:lpstr>
      <vt:lpstr>PowerPoint Presentation</vt:lpstr>
      <vt:lpstr>Number of returns per day in the last 7 days</vt:lpstr>
      <vt:lpstr>Number of returns per day in the last 7 days</vt:lpstr>
      <vt:lpstr>Number of returns per day in the last 7 days</vt:lpstr>
      <vt:lpstr>Number of returns per day in the last 7 days</vt:lpstr>
      <vt:lpstr>Expenditure per month for previous year</vt:lpstr>
      <vt:lpstr>Expenditure per month for previous year</vt:lpstr>
      <vt:lpstr>Expenditure per month for previous year</vt:lpstr>
      <vt:lpstr>Expenditure per month for previous year</vt:lpstr>
      <vt:lpstr>JR1 Journal Usage per platform in current year</vt:lpstr>
      <vt:lpstr>JR1 Journal Usage per platform in current year</vt:lpstr>
      <vt:lpstr>JR1 Journal Usage per platform in current year</vt:lpstr>
      <vt:lpstr>JR1 Journal Usage per platform in current year</vt:lpstr>
      <vt:lpstr>JR1 Journal Usage per platform in current year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שרון דר</dc:creator>
  <cp:lastModifiedBy>Yoel Kortick</cp:lastModifiedBy>
  <cp:revision>475</cp:revision>
  <dcterms:created xsi:type="dcterms:W3CDTF">2015-04-14T20:14:13Z</dcterms:created>
  <dcterms:modified xsi:type="dcterms:W3CDTF">2021-01-09T17:52:53Z</dcterms:modified>
</cp:coreProperties>
</file>